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Noto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4" roundtripDataSignature="AMtx7mgUeq4k7R+jb4VGof9vLf6KdeiH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otoSans-regular.fntdata"/><Relationship Id="rId11" Type="http://schemas.openxmlformats.org/officeDocument/2006/relationships/slide" Target="slides/slide7.xml"/><Relationship Id="rId22" Type="http://schemas.openxmlformats.org/officeDocument/2006/relationships/font" Target="fonts/NotoSans-italic.fntdata"/><Relationship Id="rId10" Type="http://schemas.openxmlformats.org/officeDocument/2006/relationships/slide" Target="slides/slide6.xml"/><Relationship Id="rId21" Type="http://schemas.openxmlformats.org/officeDocument/2006/relationships/font" Target="fonts/NotoSans-bold.fntdata"/><Relationship Id="rId13" Type="http://schemas.openxmlformats.org/officeDocument/2006/relationships/slide" Target="slides/slide9.xml"/><Relationship Id="rId24" Type="http://customschemas.google.com/relationships/presentationmetadata" Target="metadata"/><Relationship Id="rId12" Type="http://schemas.openxmlformats.org/officeDocument/2006/relationships/slide" Target="slides/slide8.xml"/><Relationship Id="rId23" Type="http://schemas.openxmlformats.org/officeDocument/2006/relationships/font" Target="fonts/Noto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Organic_compound" TargetMode="External"/><Relationship Id="rId3" Type="http://schemas.openxmlformats.org/officeDocument/2006/relationships/hyperlink" Target="https://en.wikipedia.org/wiki/Vapor_pressure" TargetMode="External"/><Relationship Id="rId4" Type="http://schemas.openxmlformats.org/officeDocument/2006/relationships/hyperlink" Target="https://en.wikipedia.org/wiki/Room_temperature" TargetMode="External"/><Relationship Id="rId5" Type="http://schemas.openxmlformats.org/officeDocument/2006/relationships/hyperlink" Target="https://en.wikipedia.org/wiki/Volatile_organic_compound#cite_note-1" TargetMode="External"/><Relationship Id="rId6" Type="http://schemas.openxmlformats.org/officeDocument/2006/relationships/hyperlink" Target="https://en.wikipedia.org/wiki/Boiling_point" TargetMode="External"/><Relationship Id="rId7" Type="http://schemas.openxmlformats.org/officeDocument/2006/relationships/hyperlink" Target="https://en.wikipedia.org/wiki/Volatility_(chemistry)" TargetMode="External"/><Relationship Id="rId8" Type="http://schemas.openxmlformats.org/officeDocument/2006/relationships/hyperlink" Target="https://en.wikipedia.org/wiki/Volatile_organic_compound#cite_note-VOCbook-2"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 name="Google Shape;5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5" name="Google Shape;5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12772743d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512772743d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2512772743d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15763a1b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515763a1b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g2515763a1b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515506ca8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515506ca8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2515506ca8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515763a1b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515763a1ba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g2515763a1ba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512772743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512772743d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2512772743d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 name="Google Shape;6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 name="Google Shape;6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 name="Google Shape;7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1050">
                <a:solidFill>
                  <a:srgbClr val="202122"/>
                </a:solidFill>
                <a:highlight>
                  <a:srgbClr val="FFFFFF"/>
                </a:highlight>
                <a:latin typeface="Arial"/>
                <a:ea typeface="Arial"/>
                <a:cs typeface="Arial"/>
                <a:sym typeface="Arial"/>
              </a:rPr>
              <a:t>Volatile organic compounds</a:t>
            </a:r>
            <a:r>
              <a:rPr lang="en-US" sz="1050">
                <a:solidFill>
                  <a:srgbClr val="202122"/>
                </a:solidFill>
                <a:highlight>
                  <a:srgbClr val="FFFFFF"/>
                </a:highlight>
                <a:latin typeface="Arial"/>
                <a:ea typeface="Arial"/>
                <a:cs typeface="Arial"/>
                <a:sym typeface="Arial"/>
              </a:rPr>
              <a:t> (</a:t>
            </a:r>
            <a:r>
              <a:rPr b="1" lang="en-US" sz="1050">
                <a:solidFill>
                  <a:srgbClr val="202122"/>
                </a:solidFill>
                <a:highlight>
                  <a:srgbClr val="FFFFFF"/>
                </a:highlight>
                <a:latin typeface="Arial"/>
                <a:ea typeface="Arial"/>
                <a:cs typeface="Arial"/>
                <a:sym typeface="Arial"/>
              </a:rPr>
              <a:t>VOCs</a:t>
            </a:r>
            <a:r>
              <a:rPr lang="en-US" sz="1050">
                <a:solidFill>
                  <a:srgbClr val="202122"/>
                </a:solidFill>
                <a:highlight>
                  <a:srgbClr val="FFFFFF"/>
                </a:highlight>
                <a:latin typeface="Arial"/>
                <a:ea typeface="Arial"/>
                <a:cs typeface="Arial"/>
                <a:sym typeface="Arial"/>
              </a:rPr>
              <a:t>) are </a:t>
            </a:r>
            <a:r>
              <a:rPr lang="en-US" sz="1050">
                <a:solidFill>
                  <a:srgbClr val="3366CC"/>
                </a:solidFill>
                <a:highlight>
                  <a:srgbClr val="FFFFFF"/>
                </a:highlight>
                <a:uFill>
                  <a:noFill/>
                </a:uFill>
                <a:latin typeface="Arial"/>
                <a:ea typeface="Arial"/>
                <a:cs typeface="Arial"/>
                <a:sym typeface="Arial"/>
                <a:hlinkClick r:id="rId2">
                  <a:extLst>
                    <a:ext uri="{A12FA001-AC4F-418D-AE19-62706E023703}">
                      <ahyp:hlinkClr val="tx"/>
                    </a:ext>
                  </a:extLst>
                </a:hlinkClick>
              </a:rPr>
              <a:t>organic compounds</a:t>
            </a:r>
            <a:r>
              <a:rPr lang="en-US" sz="1050">
                <a:solidFill>
                  <a:srgbClr val="202122"/>
                </a:solidFill>
                <a:highlight>
                  <a:srgbClr val="FFFFFF"/>
                </a:highlight>
                <a:latin typeface="Arial"/>
                <a:ea typeface="Arial"/>
                <a:cs typeface="Arial"/>
                <a:sym typeface="Arial"/>
              </a:rPr>
              <a:t> that have a high </a:t>
            </a:r>
            <a:r>
              <a:rPr lang="en-US" sz="1050">
                <a:solidFill>
                  <a:srgbClr val="3366CC"/>
                </a:solidFill>
                <a:highlight>
                  <a:srgbClr val="FFFFFF"/>
                </a:highlight>
                <a:uFill>
                  <a:noFill/>
                </a:uFill>
                <a:latin typeface="Arial"/>
                <a:ea typeface="Arial"/>
                <a:cs typeface="Arial"/>
                <a:sym typeface="Arial"/>
                <a:hlinkClick r:id="rId3">
                  <a:extLst>
                    <a:ext uri="{A12FA001-AC4F-418D-AE19-62706E023703}">
                      <ahyp:hlinkClr val="tx"/>
                    </a:ext>
                  </a:extLst>
                </a:hlinkClick>
              </a:rPr>
              <a:t>vapor pressure</a:t>
            </a:r>
            <a:r>
              <a:rPr lang="en-US" sz="1050">
                <a:solidFill>
                  <a:srgbClr val="202122"/>
                </a:solidFill>
                <a:highlight>
                  <a:srgbClr val="FFFFFF"/>
                </a:highlight>
                <a:latin typeface="Arial"/>
                <a:ea typeface="Arial"/>
                <a:cs typeface="Arial"/>
                <a:sym typeface="Arial"/>
              </a:rPr>
              <a:t> at </a:t>
            </a:r>
            <a:r>
              <a:rPr lang="en-US" sz="1050">
                <a:solidFill>
                  <a:srgbClr val="3366CC"/>
                </a:solidFill>
                <a:highlight>
                  <a:srgbClr val="FFFFFF"/>
                </a:highlight>
                <a:uFill>
                  <a:noFill/>
                </a:uFill>
                <a:latin typeface="Arial"/>
                <a:ea typeface="Arial"/>
                <a:cs typeface="Arial"/>
                <a:sym typeface="Arial"/>
                <a:hlinkClick r:id="rId4">
                  <a:extLst>
                    <a:ext uri="{A12FA001-AC4F-418D-AE19-62706E023703}">
                      <ahyp:hlinkClr val="tx"/>
                    </a:ext>
                  </a:extLst>
                </a:hlinkClick>
              </a:rPr>
              <a:t>room temperature</a:t>
            </a:r>
            <a:r>
              <a:rPr lang="en-US" sz="1050">
                <a:solidFill>
                  <a:srgbClr val="202122"/>
                </a:solidFill>
                <a:highlight>
                  <a:srgbClr val="FFFFFF"/>
                </a:highlight>
                <a:latin typeface="Arial"/>
                <a:ea typeface="Arial"/>
                <a:cs typeface="Arial"/>
                <a:sym typeface="Arial"/>
              </a:rPr>
              <a:t>.</a:t>
            </a:r>
            <a:r>
              <a:rPr baseline="30000" lang="en-US" sz="1400">
                <a:solidFill>
                  <a:srgbClr val="3366CC"/>
                </a:solidFill>
                <a:highlight>
                  <a:srgbClr val="FFFFFF"/>
                </a:highlight>
                <a:uFill>
                  <a:noFill/>
                </a:uFill>
                <a:latin typeface="Arial"/>
                <a:ea typeface="Arial"/>
                <a:cs typeface="Arial"/>
                <a:sym typeface="Arial"/>
                <a:hlinkClick r:id="rId5">
                  <a:extLst>
                    <a:ext uri="{A12FA001-AC4F-418D-AE19-62706E023703}">
                      <ahyp:hlinkClr val="tx"/>
                    </a:ext>
                  </a:extLst>
                </a:hlinkClick>
              </a:rPr>
              <a:t>[1]</a:t>
            </a:r>
            <a:r>
              <a:rPr lang="en-US" sz="1050">
                <a:solidFill>
                  <a:srgbClr val="202122"/>
                </a:solidFill>
                <a:highlight>
                  <a:srgbClr val="FFFFFF"/>
                </a:highlight>
                <a:latin typeface="Arial"/>
                <a:ea typeface="Arial"/>
                <a:cs typeface="Arial"/>
                <a:sym typeface="Arial"/>
              </a:rPr>
              <a:t> High vapor pressure correlates with a low </a:t>
            </a:r>
            <a:r>
              <a:rPr lang="en-US" sz="1050">
                <a:solidFill>
                  <a:srgbClr val="3366CC"/>
                </a:solidFill>
                <a:highlight>
                  <a:srgbClr val="FFFFFF"/>
                </a:highlight>
                <a:uFill>
                  <a:noFill/>
                </a:uFill>
                <a:latin typeface="Arial"/>
                <a:ea typeface="Arial"/>
                <a:cs typeface="Arial"/>
                <a:sym typeface="Arial"/>
                <a:hlinkClick r:id="rId6">
                  <a:extLst>
                    <a:ext uri="{A12FA001-AC4F-418D-AE19-62706E023703}">
                      <ahyp:hlinkClr val="tx"/>
                    </a:ext>
                  </a:extLst>
                </a:hlinkClick>
              </a:rPr>
              <a:t>boiling point</a:t>
            </a:r>
            <a:r>
              <a:rPr lang="en-US" sz="1050">
                <a:solidFill>
                  <a:srgbClr val="202122"/>
                </a:solidFill>
                <a:highlight>
                  <a:srgbClr val="FFFFFF"/>
                </a:highlight>
                <a:latin typeface="Arial"/>
                <a:ea typeface="Arial"/>
                <a:cs typeface="Arial"/>
                <a:sym typeface="Arial"/>
              </a:rPr>
              <a:t>, which relates to the number of the sample's molecules in the surrounding air, a trait known as </a:t>
            </a:r>
            <a:r>
              <a:rPr lang="en-US" sz="1050">
                <a:solidFill>
                  <a:srgbClr val="3366CC"/>
                </a:solidFill>
                <a:highlight>
                  <a:srgbClr val="FFFFFF"/>
                </a:highlight>
                <a:uFill>
                  <a:noFill/>
                </a:uFill>
                <a:latin typeface="Arial"/>
                <a:ea typeface="Arial"/>
                <a:cs typeface="Arial"/>
                <a:sym typeface="Arial"/>
                <a:hlinkClick r:id="rId7">
                  <a:extLst>
                    <a:ext uri="{A12FA001-AC4F-418D-AE19-62706E023703}">
                      <ahyp:hlinkClr val="tx"/>
                    </a:ext>
                  </a:extLst>
                </a:hlinkClick>
              </a:rPr>
              <a:t>volatility</a:t>
            </a:r>
            <a:r>
              <a:rPr lang="en-US" sz="1050">
                <a:solidFill>
                  <a:srgbClr val="202122"/>
                </a:solidFill>
                <a:highlight>
                  <a:srgbClr val="FFFFFF"/>
                </a:highlight>
                <a:latin typeface="Arial"/>
                <a:ea typeface="Arial"/>
                <a:cs typeface="Arial"/>
                <a:sym typeface="Arial"/>
              </a:rPr>
              <a:t>.</a:t>
            </a:r>
            <a:r>
              <a:rPr baseline="30000" lang="en-US" sz="1400">
                <a:solidFill>
                  <a:srgbClr val="3366CC"/>
                </a:solidFill>
                <a:highlight>
                  <a:srgbClr val="FFFFFF"/>
                </a:highlight>
                <a:uFill>
                  <a:noFill/>
                </a:uFill>
                <a:latin typeface="Arial"/>
                <a:ea typeface="Arial"/>
                <a:cs typeface="Arial"/>
                <a:sym typeface="Arial"/>
                <a:hlinkClick r:id="rId8">
                  <a:extLst>
                    <a:ext uri="{A12FA001-AC4F-418D-AE19-62706E023703}">
                      <ahyp:hlinkClr val="tx"/>
                    </a:ext>
                  </a:extLst>
                </a:hlinkClick>
              </a:rPr>
              <a:t>[2]</a:t>
            </a:r>
            <a:endParaRPr/>
          </a:p>
        </p:txBody>
      </p:sp>
      <p:sp>
        <p:nvSpPr>
          <p:cNvPr id="79" name="Google Shape;7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512772743d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 name="Google Shape;86;g2512772743d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g2512772743d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512772743d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 name="Google Shape;92;g2512772743d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saved the data, made primary key - ID, changed some data types</a:t>
            </a:r>
            <a:endParaRPr/>
          </a:p>
        </p:txBody>
      </p:sp>
      <p:sp>
        <p:nvSpPr>
          <p:cNvPr id="93" name="Google Shape;93;g2512772743d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512772743d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 name="Google Shape;99;g2512772743d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2512772743d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512772743d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512772743d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g2512772743d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15" name="Shape 15"/>
        <p:cNvGrpSpPr/>
        <p:nvPr/>
      </p:nvGrpSpPr>
      <p:grpSpPr>
        <a:xfrm>
          <a:off x="0" y="0"/>
          <a:ext cx="0" cy="0"/>
          <a:chOff x="0" y="0"/>
          <a:chExt cx="0" cy="0"/>
        </a:xfrm>
      </p:grpSpPr>
      <p:pic>
        <p:nvPicPr>
          <p:cNvPr id="16" name="Google Shape;16;p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7" name="Google Shape;17;p8"/>
          <p:cNvSpPr txBox="1"/>
          <p:nvPr>
            <p:ph idx="10" type="dt"/>
          </p:nvPr>
        </p:nvSpPr>
        <p:spPr>
          <a:xfrm>
            <a:off x="609601" y="6429399"/>
            <a:ext cx="2844800" cy="292079"/>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8"/>
          <p:cNvSpPr txBox="1"/>
          <p:nvPr>
            <p:ph idx="11" type="ftr"/>
          </p:nvPr>
        </p:nvSpPr>
        <p:spPr>
          <a:xfrm>
            <a:off x="4165602" y="6429399"/>
            <a:ext cx="3860800" cy="292079"/>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
          <p:cNvSpPr txBox="1"/>
          <p:nvPr>
            <p:ph idx="12" type="sldNum"/>
          </p:nvPr>
        </p:nvSpPr>
        <p:spPr>
          <a:xfrm>
            <a:off x="8737601" y="6429399"/>
            <a:ext cx="2844800" cy="292079"/>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b="0" i="0" sz="1300" u="none" cap="none" strike="noStrike">
                <a:solidFill>
                  <a:srgbClr val="888888"/>
                </a:solidFill>
                <a:latin typeface="Calibri"/>
                <a:ea typeface="Calibri"/>
                <a:cs typeface="Calibri"/>
                <a:sym typeface="Calibri"/>
              </a:defRPr>
            </a:lvl1pPr>
            <a:lvl2pPr indent="0" lvl="1" marL="0" algn="r">
              <a:spcBef>
                <a:spcPts val="0"/>
              </a:spcBef>
              <a:buNone/>
              <a:defRPr b="0" i="0" sz="1300" u="none" cap="none" strike="noStrike">
                <a:solidFill>
                  <a:srgbClr val="888888"/>
                </a:solidFill>
                <a:latin typeface="Calibri"/>
                <a:ea typeface="Calibri"/>
                <a:cs typeface="Calibri"/>
                <a:sym typeface="Calibri"/>
              </a:defRPr>
            </a:lvl2pPr>
            <a:lvl3pPr indent="0" lvl="2" marL="0" algn="r">
              <a:spcBef>
                <a:spcPts val="0"/>
              </a:spcBef>
              <a:buNone/>
              <a:defRPr b="0" i="0" sz="1300" u="none" cap="none" strike="noStrike">
                <a:solidFill>
                  <a:srgbClr val="888888"/>
                </a:solidFill>
                <a:latin typeface="Calibri"/>
                <a:ea typeface="Calibri"/>
                <a:cs typeface="Calibri"/>
                <a:sym typeface="Calibri"/>
              </a:defRPr>
            </a:lvl3pPr>
            <a:lvl4pPr indent="0" lvl="3" marL="0" algn="r">
              <a:spcBef>
                <a:spcPts val="0"/>
              </a:spcBef>
              <a:buNone/>
              <a:defRPr b="0" i="0" sz="1300" u="none" cap="none" strike="noStrike">
                <a:solidFill>
                  <a:srgbClr val="888888"/>
                </a:solidFill>
                <a:latin typeface="Calibri"/>
                <a:ea typeface="Calibri"/>
                <a:cs typeface="Calibri"/>
                <a:sym typeface="Calibri"/>
              </a:defRPr>
            </a:lvl4pPr>
            <a:lvl5pPr indent="0" lvl="4" marL="0" algn="r">
              <a:spcBef>
                <a:spcPts val="0"/>
              </a:spcBef>
              <a:buNone/>
              <a:defRPr b="0" i="0" sz="1300" u="none" cap="none" strike="noStrike">
                <a:solidFill>
                  <a:srgbClr val="888888"/>
                </a:solidFill>
                <a:latin typeface="Calibri"/>
                <a:ea typeface="Calibri"/>
                <a:cs typeface="Calibri"/>
                <a:sym typeface="Calibri"/>
              </a:defRPr>
            </a:lvl5pPr>
            <a:lvl6pPr indent="0" lvl="5" marL="0" algn="r">
              <a:spcBef>
                <a:spcPts val="0"/>
              </a:spcBef>
              <a:buNone/>
              <a:defRPr b="0" i="0" sz="1300" u="none" cap="none" strike="noStrike">
                <a:solidFill>
                  <a:srgbClr val="888888"/>
                </a:solidFill>
                <a:latin typeface="Calibri"/>
                <a:ea typeface="Calibri"/>
                <a:cs typeface="Calibri"/>
                <a:sym typeface="Calibri"/>
              </a:defRPr>
            </a:lvl6pPr>
            <a:lvl7pPr indent="0" lvl="6" marL="0" algn="r">
              <a:spcBef>
                <a:spcPts val="0"/>
              </a:spcBef>
              <a:buNone/>
              <a:defRPr b="0" i="0" sz="1300" u="none" cap="none" strike="noStrike">
                <a:solidFill>
                  <a:srgbClr val="888888"/>
                </a:solidFill>
                <a:latin typeface="Calibri"/>
                <a:ea typeface="Calibri"/>
                <a:cs typeface="Calibri"/>
                <a:sym typeface="Calibri"/>
              </a:defRPr>
            </a:lvl7pPr>
            <a:lvl8pPr indent="0" lvl="7" marL="0" algn="r">
              <a:spcBef>
                <a:spcPts val="0"/>
              </a:spcBef>
              <a:buNone/>
              <a:defRPr b="0" i="0" sz="1300" u="none" cap="none" strike="noStrike">
                <a:solidFill>
                  <a:srgbClr val="888888"/>
                </a:solidFill>
                <a:latin typeface="Calibri"/>
                <a:ea typeface="Calibri"/>
                <a:cs typeface="Calibri"/>
                <a:sym typeface="Calibri"/>
              </a:defRPr>
            </a:lvl8pPr>
            <a:lvl9pPr indent="0" lvl="8" marL="0" algn="r">
              <a:spcBef>
                <a:spcPts val="0"/>
              </a:spcBef>
              <a:buNone/>
              <a:defRPr b="0" i="0" sz="13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8"/>
          <p:cNvSpPr txBox="1"/>
          <p:nvPr>
            <p:ph idx="1" type="subTitle"/>
          </p:nvPr>
        </p:nvSpPr>
        <p:spPr>
          <a:xfrm>
            <a:off x="645761" y="5255094"/>
            <a:ext cx="4824310" cy="545024"/>
          </a:xfrm>
          <a:prstGeom prst="rect">
            <a:avLst/>
          </a:prstGeom>
          <a:noFill/>
          <a:ln>
            <a:noFill/>
          </a:ln>
        </p:spPr>
        <p:txBody>
          <a:bodyPr anchorCtr="0" anchor="t" bIns="49775" lIns="99550" spcFirstLastPara="1" rIns="99550" wrap="square" tIns="49775">
            <a:noAutofit/>
          </a:bodyPr>
          <a:lstStyle>
            <a:lvl1pPr lvl="0" algn="l">
              <a:lnSpc>
                <a:spcPct val="100000"/>
              </a:lnSpc>
              <a:spcBef>
                <a:spcPts val="0"/>
              </a:spcBef>
              <a:spcAft>
                <a:spcPts val="0"/>
              </a:spcAft>
              <a:buClr>
                <a:schemeClr val="hlink"/>
              </a:buClr>
              <a:buSzPts val="1200"/>
              <a:buFont typeface="Gulimche"/>
              <a:buNone/>
              <a:defRPr sz="1200">
                <a:solidFill>
                  <a:srgbClr val="FF9E53"/>
                </a:solidFill>
                <a:latin typeface="Calibri"/>
                <a:ea typeface="Calibri"/>
                <a:cs typeface="Calibri"/>
                <a:sym typeface="Calibri"/>
              </a:defRPr>
            </a:lvl1pPr>
            <a:lvl2pPr lvl="1" algn="ctr">
              <a:spcBef>
                <a:spcPts val="400"/>
              </a:spcBef>
              <a:spcAft>
                <a:spcPts val="0"/>
              </a:spcAft>
              <a:buClr>
                <a:srgbClr val="888888"/>
              </a:buClr>
              <a:buSzPts val="2000"/>
              <a:buNone/>
              <a:defRPr>
                <a:solidFill>
                  <a:srgbClr val="888888"/>
                </a:solidFill>
              </a:defRPr>
            </a:lvl2pPr>
            <a:lvl3pPr lvl="2" algn="ctr">
              <a:spcBef>
                <a:spcPts val="400"/>
              </a:spcBef>
              <a:spcAft>
                <a:spcPts val="0"/>
              </a:spcAft>
              <a:buClr>
                <a:srgbClr val="888888"/>
              </a:buClr>
              <a:buSzPts val="20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40"/>
              </a:spcBef>
              <a:spcAft>
                <a:spcPts val="0"/>
              </a:spcAft>
              <a:buClr>
                <a:srgbClr val="888888"/>
              </a:buClr>
              <a:buSzPts val="2200"/>
              <a:buNone/>
              <a:defRPr>
                <a:solidFill>
                  <a:srgbClr val="888888"/>
                </a:solidFill>
              </a:defRPr>
            </a:lvl6pPr>
            <a:lvl7pPr lvl="6" algn="ctr">
              <a:spcBef>
                <a:spcPts val="440"/>
              </a:spcBef>
              <a:spcAft>
                <a:spcPts val="0"/>
              </a:spcAft>
              <a:buClr>
                <a:srgbClr val="888888"/>
              </a:buClr>
              <a:buSzPts val="2200"/>
              <a:buNone/>
              <a:defRPr>
                <a:solidFill>
                  <a:srgbClr val="888888"/>
                </a:solidFill>
              </a:defRPr>
            </a:lvl7pPr>
            <a:lvl8pPr lvl="7" algn="ctr">
              <a:spcBef>
                <a:spcPts val="440"/>
              </a:spcBef>
              <a:spcAft>
                <a:spcPts val="0"/>
              </a:spcAft>
              <a:buClr>
                <a:srgbClr val="888888"/>
              </a:buClr>
              <a:buSzPts val="2200"/>
              <a:buNone/>
              <a:defRPr>
                <a:solidFill>
                  <a:srgbClr val="888888"/>
                </a:solidFill>
              </a:defRPr>
            </a:lvl8pPr>
            <a:lvl9pPr lvl="8" algn="ctr">
              <a:spcBef>
                <a:spcPts val="440"/>
              </a:spcBef>
              <a:spcAft>
                <a:spcPts val="0"/>
              </a:spcAft>
              <a:buClr>
                <a:srgbClr val="888888"/>
              </a:buClr>
              <a:buSzPts val="2200"/>
              <a:buNone/>
              <a:defRPr>
                <a:solidFill>
                  <a:srgbClr val="888888"/>
                </a:solidFill>
              </a:defRPr>
            </a:lvl9pPr>
          </a:lstStyle>
          <a:p/>
        </p:txBody>
      </p:sp>
      <p:sp>
        <p:nvSpPr>
          <p:cNvPr id="21" name="Google Shape;21;p8"/>
          <p:cNvSpPr txBox="1"/>
          <p:nvPr>
            <p:ph type="ctrTitle"/>
          </p:nvPr>
        </p:nvSpPr>
        <p:spPr>
          <a:xfrm>
            <a:off x="671599" y="1389217"/>
            <a:ext cx="7327343" cy="2251907"/>
          </a:xfrm>
          <a:prstGeom prst="rect">
            <a:avLst/>
          </a:prstGeom>
          <a:noFill/>
          <a:ln>
            <a:noFill/>
          </a:ln>
        </p:spPr>
        <p:txBody>
          <a:bodyPr anchorCtr="0" anchor="t" bIns="49775" lIns="99550" spcFirstLastPara="1" rIns="99550" wrap="square" tIns="49775">
            <a:noAutofit/>
          </a:bodyPr>
          <a:lstStyle>
            <a:lvl1pPr lvl="0" algn="l">
              <a:lnSpc>
                <a:spcPct val="100000"/>
              </a:lnSpc>
              <a:spcBef>
                <a:spcPts val="0"/>
              </a:spcBef>
              <a:spcAft>
                <a:spcPts val="0"/>
              </a:spcAft>
              <a:buClr>
                <a:schemeClr val="hlink"/>
              </a:buClr>
              <a:buSzPts val="5799"/>
              <a:buFont typeface="Gulimche"/>
              <a:buNone/>
              <a:defRPr sz="5799">
                <a:solidFill>
                  <a:srgbClr val="00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bg>
      <p:bgPr>
        <a:solidFill>
          <a:schemeClr val="lt1"/>
        </a:solidFill>
      </p:bgPr>
    </p:bg>
    <p:spTree>
      <p:nvGrpSpPr>
        <p:cNvPr id="22" name="Shape 22"/>
        <p:cNvGrpSpPr/>
        <p:nvPr/>
      </p:nvGrpSpPr>
      <p:grpSpPr>
        <a:xfrm>
          <a:off x="0" y="0"/>
          <a:ext cx="0" cy="0"/>
          <a:chOff x="0" y="0"/>
          <a:chExt cx="0" cy="0"/>
        </a:xfrm>
      </p:grpSpPr>
      <p:pic>
        <p:nvPicPr>
          <p:cNvPr id="23" name="Google Shape;23;p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4" name="Google Shape;24;p9"/>
          <p:cNvSpPr txBox="1"/>
          <p:nvPr>
            <p:ph idx="10" type="dt"/>
          </p:nvPr>
        </p:nvSpPr>
        <p:spPr>
          <a:xfrm>
            <a:off x="609601" y="6429399"/>
            <a:ext cx="2844800" cy="292079"/>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9"/>
          <p:cNvSpPr txBox="1"/>
          <p:nvPr>
            <p:ph idx="11" type="ftr"/>
          </p:nvPr>
        </p:nvSpPr>
        <p:spPr>
          <a:xfrm>
            <a:off x="4165602" y="6429399"/>
            <a:ext cx="3860800" cy="292079"/>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9"/>
          <p:cNvSpPr txBox="1"/>
          <p:nvPr>
            <p:ph idx="12" type="sldNum"/>
          </p:nvPr>
        </p:nvSpPr>
        <p:spPr>
          <a:xfrm>
            <a:off x="8737601" y="6429399"/>
            <a:ext cx="2844800" cy="292079"/>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bg>
      <p:bgPr>
        <a:solidFill>
          <a:schemeClr val="lt1"/>
        </a:solidFill>
      </p:bgPr>
    </p:bg>
    <p:spTree>
      <p:nvGrpSpPr>
        <p:cNvPr id="27" name="Shape 27"/>
        <p:cNvGrpSpPr/>
        <p:nvPr/>
      </p:nvGrpSpPr>
      <p:grpSpPr>
        <a:xfrm>
          <a:off x="0" y="0"/>
          <a:ext cx="0" cy="0"/>
          <a:chOff x="0" y="0"/>
          <a:chExt cx="0" cy="0"/>
        </a:xfrm>
      </p:grpSpPr>
      <p:pic>
        <p:nvPicPr>
          <p:cNvPr id="28" name="Google Shape;28;p1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9" name="Google Shape;29;p10"/>
          <p:cNvSpPr txBox="1"/>
          <p:nvPr>
            <p:ph idx="10" type="dt"/>
          </p:nvPr>
        </p:nvSpPr>
        <p:spPr>
          <a:xfrm>
            <a:off x="609601" y="6429399"/>
            <a:ext cx="2844800" cy="292079"/>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0"/>
          <p:cNvSpPr txBox="1"/>
          <p:nvPr>
            <p:ph idx="11" type="ftr"/>
          </p:nvPr>
        </p:nvSpPr>
        <p:spPr>
          <a:xfrm>
            <a:off x="4165602" y="6429399"/>
            <a:ext cx="3860800" cy="292079"/>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0"/>
          <p:cNvSpPr txBox="1"/>
          <p:nvPr>
            <p:ph idx="12" type="sldNum"/>
          </p:nvPr>
        </p:nvSpPr>
        <p:spPr>
          <a:xfrm>
            <a:off x="8737601" y="6429399"/>
            <a:ext cx="2844800" cy="292079"/>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사용자 지정 레이아웃">
  <p:cSld name="사용자 지정 레이아웃">
    <p:bg>
      <p:bgPr>
        <a:solidFill>
          <a:schemeClr val="lt1"/>
        </a:solidFill>
      </p:bgPr>
    </p:bg>
    <p:spTree>
      <p:nvGrpSpPr>
        <p:cNvPr id="32" name="Shape 32"/>
        <p:cNvGrpSpPr/>
        <p:nvPr/>
      </p:nvGrpSpPr>
      <p:grpSpPr>
        <a:xfrm>
          <a:off x="0" y="0"/>
          <a:ext cx="0" cy="0"/>
          <a:chOff x="0" y="0"/>
          <a:chExt cx="0" cy="0"/>
        </a:xfrm>
      </p:grpSpPr>
      <p:pic>
        <p:nvPicPr>
          <p:cNvPr id="33" name="Google Shape;33;p11"/>
          <p:cNvPicPr preferRelativeResize="0"/>
          <p:nvPr/>
        </p:nvPicPr>
        <p:blipFill rotWithShape="1">
          <a:blip r:embed="rId2">
            <a:alphaModFix/>
          </a:blip>
          <a:srcRect b="0" l="0" r="0" t="0"/>
          <a:stretch/>
        </p:blipFill>
        <p:spPr>
          <a:xfrm flipH="1">
            <a:off x="0" y="0"/>
            <a:ext cx="12192000" cy="6858000"/>
          </a:xfrm>
          <a:prstGeom prst="rect">
            <a:avLst/>
          </a:prstGeom>
          <a:noFill/>
          <a:ln>
            <a:noFill/>
          </a:ln>
        </p:spPr>
      </p:pic>
      <p:sp>
        <p:nvSpPr>
          <p:cNvPr id="34" name="Google Shape;34;p11"/>
          <p:cNvSpPr txBox="1"/>
          <p:nvPr>
            <p:ph idx="1" type="body"/>
          </p:nvPr>
        </p:nvSpPr>
        <p:spPr>
          <a:xfrm>
            <a:off x="609601" y="1485236"/>
            <a:ext cx="10972800" cy="4823418"/>
          </a:xfrm>
          <a:prstGeom prst="rect">
            <a:avLst/>
          </a:prstGeom>
          <a:noFill/>
          <a:ln>
            <a:noFill/>
          </a:ln>
        </p:spPr>
        <p:txBody>
          <a:bodyPr anchorCtr="0" anchor="t" bIns="49775" lIns="99550" spcFirstLastPara="1" rIns="99550" wrap="square" tIns="49775">
            <a:normAutofit/>
          </a:bodyPr>
          <a:lstStyle>
            <a:lvl1pPr indent="-228600" lvl="0" marL="457200" algn="l">
              <a:spcBef>
                <a:spcPts val="400"/>
              </a:spcBef>
              <a:spcAft>
                <a:spcPts val="0"/>
              </a:spcAft>
              <a:buClr>
                <a:schemeClr val="dk1"/>
              </a:buClr>
              <a:buSzPts val="2000"/>
              <a:buNone/>
              <a:defRPr i="1" sz="2000">
                <a:solidFill>
                  <a:schemeClr val="dk1"/>
                </a:solidFill>
                <a:latin typeface="Calibri"/>
                <a:ea typeface="Calibri"/>
                <a:cs typeface="Calibri"/>
                <a:sym typeface="Calibri"/>
              </a:defRPr>
            </a:lvl1pPr>
            <a:lvl2pPr indent="-228600" lvl="1" marL="9144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2pPr>
            <a:lvl3pPr indent="-228600" lvl="2" marL="13716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3pPr>
            <a:lvl4pPr indent="-228600" lvl="3" marL="18288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4pPr>
            <a:lvl5pPr indent="-228600" lvl="4" marL="22860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 name="Google Shape;35;p11"/>
          <p:cNvSpPr txBox="1"/>
          <p:nvPr>
            <p:ph type="title"/>
          </p:nvPr>
        </p:nvSpPr>
        <p:spPr>
          <a:xfrm>
            <a:off x="609600" y="261382"/>
            <a:ext cx="10972801" cy="798568"/>
          </a:xfrm>
          <a:prstGeom prst="rect">
            <a:avLst/>
          </a:prstGeom>
          <a:noFill/>
          <a:ln>
            <a:noFill/>
          </a:ln>
        </p:spPr>
        <p:txBody>
          <a:bodyPr anchorCtr="0" anchor="ctr" bIns="49775" lIns="99550" spcFirstLastPara="1" rIns="99550" wrap="square" tIns="49775">
            <a:normAutofit/>
          </a:bodyPr>
          <a:lstStyle>
            <a:lvl1pPr lvl="0" algn="l">
              <a:spcBef>
                <a:spcPts val="0"/>
              </a:spcBef>
              <a:spcAft>
                <a:spcPts val="0"/>
              </a:spcAft>
              <a:buClr>
                <a:schemeClr val="lt1"/>
              </a:buClr>
              <a:buSzPts val="3999"/>
              <a:buFont typeface="Calibri"/>
              <a:buNone/>
              <a:defRPr b="1" sz="3999">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1"/>
          <p:cNvSpPr txBox="1"/>
          <p:nvPr>
            <p:ph idx="10" type="dt"/>
          </p:nvPr>
        </p:nvSpPr>
        <p:spPr>
          <a:xfrm>
            <a:off x="609601" y="6500837"/>
            <a:ext cx="2844800" cy="220641"/>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1"/>
          <p:cNvSpPr txBox="1"/>
          <p:nvPr>
            <p:ph idx="11" type="ftr"/>
          </p:nvPr>
        </p:nvSpPr>
        <p:spPr>
          <a:xfrm>
            <a:off x="4165602" y="6500837"/>
            <a:ext cx="3860800" cy="220641"/>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1"/>
          <p:cNvSpPr txBox="1"/>
          <p:nvPr>
            <p:ph idx="12" type="sldNum"/>
          </p:nvPr>
        </p:nvSpPr>
        <p:spPr>
          <a:xfrm>
            <a:off x="8737601" y="6500837"/>
            <a:ext cx="2844800" cy="220641"/>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sz="1300">
                <a:solidFill>
                  <a:srgbClr val="888888"/>
                </a:solidFill>
                <a:latin typeface="Calibri"/>
                <a:ea typeface="Calibri"/>
                <a:cs typeface="Calibri"/>
                <a:sym typeface="Calibri"/>
              </a:defRPr>
            </a:lvl1pPr>
            <a:lvl2pPr indent="0" lvl="1" marL="0" algn="r">
              <a:spcBef>
                <a:spcPts val="0"/>
              </a:spcBef>
              <a:buNone/>
              <a:defRPr sz="1300">
                <a:solidFill>
                  <a:srgbClr val="888888"/>
                </a:solidFill>
                <a:latin typeface="Calibri"/>
                <a:ea typeface="Calibri"/>
                <a:cs typeface="Calibri"/>
                <a:sym typeface="Calibri"/>
              </a:defRPr>
            </a:lvl2pPr>
            <a:lvl3pPr indent="0" lvl="2" marL="0" algn="r">
              <a:spcBef>
                <a:spcPts val="0"/>
              </a:spcBef>
              <a:buNone/>
              <a:defRPr sz="1300">
                <a:solidFill>
                  <a:srgbClr val="888888"/>
                </a:solidFill>
                <a:latin typeface="Calibri"/>
                <a:ea typeface="Calibri"/>
                <a:cs typeface="Calibri"/>
                <a:sym typeface="Calibri"/>
              </a:defRPr>
            </a:lvl3pPr>
            <a:lvl4pPr indent="0" lvl="3" marL="0" algn="r">
              <a:spcBef>
                <a:spcPts val="0"/>
              </a:spcBef>
              <a:buNone/>
              <a:defRPr sz="1300">
                <a:solidFill>
                  <a:srgbClr val="888888"/>
                </a:solidFill>
                <a:latin typeface="Calibri"/>
                <a:ea typeface="Calibri"/>
                <a:cs typeface="Calibri"/>
                <a:sym typeface="Calibri"/>
              </a:defRPr>
            </a:lvl4pPr>
            <a:lvl5pPr indent="0" lvl="4" marL="0" algn="r">
              <a:spcBef>
                <a:spcPts val="0"/>
              </a:spcBef>
              <a:buNone/>
              <a:defRPr sz="1300">
                <a:solidFill>
                  <a:srgbClr val="888888"/>
                </a:solidFill>
                <a:latin typeface="Calibri"/>
                <a:ea typeface="Calibri"/>
                <a:cs typeface="Calibri"/>
                <a:sym typeface="Calibri"/>
              </a:defRPr>
            </a:lvl5pPr>
            <a:lvl6pPr indent="0" lvl="5" marL="0" algn="r">
              <a:spcBef>
                <a:spcPts val="0"/>
              </a:spcBef>
              <a:buNone/>
              <a:defRPr sz="1300">
                <a:solidFill>
                  <a:srgbClr val="888888"/>
                </a:solidFill>
                <a:latin typeface="Calibri"/>
                <a:ea typeface="Calibri"/>
                <a:cs typeface="Calibri"/>
                <a:sym typeface="Calibri"/>
              </a:defRPr>
            </a:lvl6pPr>
            <a:lvl7pPr indent="0" lvl="6" marL="0" algn="r">
              <a:spcBef>
                <a:spcPts val="0"/>
              </a:spcBef>
              <a:buNone/>
              <a:defRPr sz="1300">
                <a:solidFill>
                  <a:srgbClr val="888888"/>
                </a:solidFill>
                <a:latin typeface="Calibri"/>
                <a:ea typeface="Calibri"/>
                <a:cs typeface="Calibri"/>
                <a:sym typeface="Calibri"/>
              </a:defRPr>
            </a:lvl7pPr>
            <a:lvl8pPr indent="0" lvl="7" marL="0" algn="r">
              <a:spcBef>
                <a:spcPts val="0"/>
              </a:spcBef>
              <a:buNone/>
              <a:defRPr sz="1300">
                <a:solidFill>
                  <a:srgbClr val="888888"/>
                </a:solidFill>
                <a:latin typeface="Calibri"/>
                <a:ea typeface="Calibri"/>
                <a:cs typeface="Calibri"/>
                <a:sym typeface="Calibri"/>
              </a:defRPr>
            </a:lvl8pPr>
            <a:lvl9pPr indent="0" lvl="8" marL="0" algn="r">
              <a:spcBef>
                <a:spcPts val="0"/>
              </a:spcBef>
              <a:buNone/>
              <a:defRPr sz="13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bg>
      <p:bgPr>
        <a:solidFill>
          <a:schemeClr val="lt1"/>
        </a:solidFill>
      </p:bgPr>
    </p:bg>
    <p:spTree>
      <p:nvGrpSpPr>
        <p:cNvPr id="39" name="Shape 39"/>
        <p:cNvGrpSpPr/>
        <p:nvPr/>
      </p:nvGrpSpPr>
      <p:grpSpPr>
        <a:xfrm>
          <a:off x="0" y="0"/>
          <a:ext cx="0" cy="0"/>
          <a:chOff x="0" y="0"/>
          <a:chExt cx="0" cy="0"/>
        </a:xfrm>
      </p:grpSpPr>
      <p:pic>
        <p:nvPicPr>
          <p:cNvPr id="40" name="Google Shape;40;p1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1" name="Google Shape;41;p12"/>
          <p:cNvSpPr txBox="1"/>
          <p:nvPr>
            <p:ph idx="10" type="dt"/>
          </p:nvPr>
        </p:nvSpPr>
        <p:spPr>
          <a:xfrm>
            <a:off x="609601" y="6500837"/>
            <a:ext cx="2844800" cy="220641"/>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2"/>
          <p:cNvSpPr txBox="1"/>
          <p:nvPr>
            <p:ph idx="11" type="ftr"/>
          </p:nvPr>
        </p:nvSpPr>
        <p:spPr>
          <a:xfrm>
            <a:off x="4165602" y="6500837"/>
            <a:ext cx="3860800" cy="220641"/>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2"/>
          <p:cNvSpPr txBox="1"/>
          <p:nvPr>
            <p:ph idx="12" type="sldNum"/>
          </p:nvPr>
        </p:nvSpPr>
        <p:spPr>
          <a:xfrm>
            <a:off x="8737601" y="6500837"/>
            <a:ext cx="2844800" cy="220641"/>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sz="1300">
                <a:solidFill>
                  <a:srgbClr val="888888"/>
                </a:solidFill>
                <a:latin typeface="Calibri"/>
                <a:ea typeface="Calibri"/>
                <a:cs typeface="Calibri"/>
                <a:sym typeface="Calibri"/>
              </a:defRPr>
            </a:lvl1pPr>
            <a:lvl2pPr indent="0" lvl="1" marL="0" algn="r">
              <a:spcBef>
                <a:spcPts val="0"/>
              </a:spcBef>
              <a:buNone/>
              <a:defRPr sz="1300">
                <a:solidFill>
                  <a:srgbClr val="888888"/>
                </a:solidFill>
                <a:latin typeface="Calibri"/>
                <a:ea typeface="Calibri"/>
                <a:cs typeface="Calibri"/>
                <a:sym typeface="Calibri"/>
              </a:defRPr>
            </a:lvl2pPr>
            <a:lvl3pPr indent="0" lvl="2" marL="0" algn="r">
              <a:spcBef>
                <a:spcPts val="0"/>
              </a:spcBef>
              <a:buNone/>
              <a:defRPr sz="1300">
                <a:solidFill>
                  <a:srgbClr val="888888"/>
                </a:solidFill>
                <a:latin typeface="Calibri"/>
                <a:ea typeface="Calibri"/>
                <a:cs typeface="Calibri"/>
                <a:sym typeface="Calibri"/>
              </a:defRPr>
            </a:lvl3pPr>
            <a:lvl4pPr indent="0" lvl="3" marL="0" algn="r">
              <a:spcBef>
                <a:spcPts val="0"/>
              </a:spcBef>
              <a:buNone/>
              <a:defRPr sz="1300">
                <a:solidFill>
                  <a:srgbClr val="888888"/>
                </a:solidFill>
                <a:latin typeface="Calibri"/>
                <a:ea typeface="Calibri"/>
                <a:cs typeface="Calibri"/>
                <a:sym typeface="Calibri"/>
              </a:defRPr>
            </a:lvl4pPr>
            <a:lvl5pPr indent="0" lvl="4" marL="0" algn="r">
              <a:spcBef>
                <a:spcPts val="0"/>
              </a:spcBef>
              <a:buNone/>
              <a:defRPr sz="1300">
                <a:solidFill>
                  <a:srgbClr val="888888"/>
                </a:solidFill>
                <a:latin typeface="Calibri"/>
                <a:ea typeface="Calibri"/>
                <a:cs typeface="Calibri"/>
                <a:sym typeface="Calibri"/>
              </a:defRPr>
            </a:lvl5pPr>
            <a:lvl6pPr indent="0" lvl="5" marL="0" algn="r">
              <a:spcBef>
                <a:spcPts val="0"/>
              </a:spcBef>
              <a:buNone/>
              <a:defRPr sz="1300">
                <a:solidFill>
                  <a:srgbClr val="888888"/>
                </a:solidFill>
                <a:latin typeface="Calibri"/>
                <a:ea typeface="Calibri"/>
                <a:cs typeface="Calibri"/>
                <a:sym typeface="Calibri"/>
              </a:defRPr>
            </a:lvl6pPr>
            <a:lvl7pPr indent="0" lvl="6" marL="0" algn="r">
              <a:spcBef>
                <a:spcPts val="0"/>
              </a:spcBef>
              <a:buNone/>
              <a:defRPr sz="1300">
                <a:solidFill>
                  <a:srgbClr val="888888"/>
                </a:solidFill>
                <a:latin typeface="Calibri"/>
                <a:ea typeface="Calibri"/>
                <a:cs typeface="Calibri"/>
                <a:sym typeface="Calibri"/>
              </a:defRPr>
            </a:lvl7pPr>
            <a:lvl8pPr indent="0" lvl="7" marL="0" algn="r">
              <a:spcBef>
                <a:spcPts val="0"/>
              </a:spcBef>
              <a:buNone/>
              <a:defRPr sz="1300">
                <a:solidFill>
                  <a:srgbClr val="888888"/>
                </a:solidFill>
                <a:latin typeface="Calibri"/>
                <a:ea typeface="Calibri"/>
                <a:cs typeface="Calibri"/>
                <a:sym typeface="Calibri"/>
              </a:defRPr>
            </a:lvl8pPr>
            <a:lvl9pPr indent="0" lvl="8" marL="0" algn="r">
              <a:spcBef>
                <a:spcPts val="0"/>
              </a:spcBef>
              <a:buNone/>
              <a:defRPr sz="13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4" name="Google Shape;44;p12"/>
          <p:cNvSpPr txBox="1"/>
          <p:nvPr>
            <p:ph type="title"/>
          </p:nvPr>
        </p:nvSpPr>
        <p:spPr>
          <a:xfrm>
            <a:off x="609601" y="261382"/>
            <a:ext cx="10972800" cy="798568"/>
          </a:xfrm>
          <a:prstGeom prst="rect">
            <a:avLst/>
          </a:prstGeom>
          <a:noFill/>
          <a:ln>
            <a:noFill/>
          </a:ln>
        </p:spPr>
        <p:txBody>
          <a:bodyPr anchorCtr="0" anchor="ctr" bIns="49775" lIns="99550" spcFirstLastPara="1" rIns="99550" wrap="square" tIns="49775">
            <a:normAutofit/>
          </a:bodyPr>
          <a:lstStyle>
            <a:lvl1pPr lvl="0" algn="l">
              <a:spcBef>
                <a:spcPts val="0"/>
              </a:spcBef>
              <a:spcAft>
                <a:spcPts val="0"/>
              </a:spcAft>
              <a:buClr>
                <a:srgbClr val="FEECBE"/>
              </a:buClr>
              <a:buSzPts val="3999"/>
              <a:buFont typeface="Calibri"/>
              <a:buNone/>
              <a:defRPr b="1" sz="3999">
                <a:solidFill>
                  <a:srgbClr val="FEECBE"/>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2"/>
          <p:cNvSpPr txBox="1"/>
          <p:nvPr>
            <p:ph idx="1" type="body"/>
          </p:nvPr>
        </p:nvSpPr>
        <p:spPr>
          <a:xfrm>
            <a:off x="609601" y="1485235"/>
            <a:ext cx="10972800" cy="4823418"/>
          </a:xfrm>
          <a:prstGeom prst="rect">
            <a:avLst/>
          </a:prstGeom>
          <a:noFill/>
          <a:ln>
            <a:noFill/>
          </a:ln>
        </p:spPr>
        <p:txBody>
          <a:bodyPr anchorCtr="0" anchor="t" bIns="49775" lIns="99550" spcFirstLastPara="1" rIns="99550" wrap="square" tIns="49775">
            <a:normAutofit/>
          </a:bodyPr>
          <a:lstStyle>
            <a:lvl1pPr indent="-228600" lvl="0" marL="457200" algn="l">
              <a:spcBef>
                <a:spcPts val="400"/>
              </a:spcBef>
              <a:spcAft>
                <a:spcPts val="0"/>
              </a:spcAft>
              <a:buClr>
                <a:schemeClr val="dk1"/>
              </a:buClr>
              <a:buSzPts val="2000"/>
              <a:buNone/>
              <a:defRPr i="1" sz="2000">
                <a:solidFill>
                  <a:schemeClr val="dk1"/>
                </a:solidFill>
                <a:latin typeface="Calibri"/>
                <a:ea typeface="Calibri"/>
                <a:cs typeface="Calibri"/>
                <a:sym typeface="Calibri"/>
              </a:defRPr>
            </a:lvl1pPr>
            <a:lvl2pPr indent="-228600" lvl="1" marL="9144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2pPr>
            <a:lvl3pPr indent="-228600" lvl="2" marL="13716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3pPr>
            <a:lvl4pPr indent="-228600" lvl="3" marL="18288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4pPr>
            <a:lvl5pPr indent="-228600" lvl="4" marL="2286000" algn="l">
              <a:spcBef>
                <a:spcPts val="500"/>
              </a:spcBef>
              <a:spcAft>
                <a:spcPts val="0"/>
              </a:spcAft>
              <a:buClr>
                <a:srgbClr val="3F3F3F"/>
              </a:buClr>
              <a:buSzPts val="2500"/>
              <a:buNone/>
              <a:defRPr sz="2500">
                <a:solidFill>
                  <a:srgbClr val="3F3F3F"/>
                </a:solidFill>
                <a:latin typeface="Noto Sans"/>
                <a:ea typeface="Noto Sans"/>
                <a:cs typeface="Noto Sans"/>
                <a:sym typeface="No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사용자 지정 레이아웃">
  <p:cSld name="1_사용자 지정 레이아웃">
    <p:bg>
      <p:bgPr>
        <a:solidFill>
          <a:schemeClr val="lt1"/>
        </a:solidFill>
      </p:bgPr>
    </p:bg>
    <p:spTree>
      <p:nvGrpSpPr>
        <p:cNvPr id="46" name="Shape 46"/>
        <p:cNvGrpSpPr/>
        <p:nvPr/>
      </p:nvGrpSpPr>
      <p:grpSpPr>
        <a:xfrm>
          <a:off x="0" y="0"/>
          <a:ext cx="0" cy="0"/>
          <a:chOff x="0" y="0"/>
          <a:chExt cx="0" cy="0"/>
        </a:xfrm>
      </p:grpSpPr>
      <p:pic>
        <p:nvPicPr>
          <p:cNvPr id="47" name="Google Shape;47;p13"/>
          <p:cNvPicPr preferRelativeResize="0"/>
          <p:nvPr/>
        </p:nvPicPr>
        <p:blipFill rotWithShape="1">
          <a:blip r:embed="rId2">
            <a:alphaModFix/>
          </a:blip>
          <a:srcRect b="0" l="0" r="0" t="0"/>
          <a:stretch/>
        </p:blipFill>
        <p:spPr>
          <a:xfrm flipH="1">
            <a:off x="0" y="0"/>
            <a:ext cx="12192000" cy="6858000"/>
          </a:xfrm>
          <a:prstGeom prst="rect">
            <a:avLst/>
          </a:prstGeom>
          <a:noFill/>
          <a:ln>
            <a:noFill/>
          </a:ln>
        </p:spPr>
      </p:pic>
      <p:sp>
        <p:nvSpPr>
          <p:cNvPr id="48" name="Google Shape;48;p13"/>
          <p:cNvSpPr txBox="1"/>
          <p:nvPr>
            <p:ph idx="10" type="dt"/>
          </p:nvPr>
        </p:nvSpPr>
        <p:spPr>
          <a:xfrm>
            <a:off x="609601" y="6429399"/>
            <a:ext cx="2844800" cy="292079"/>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3"/>
          <p:cNvSpPr txBox="1"/>
          <p:nvPr>
            <p:ph idx="11" type="ftr"/>
          </p:nvPr>
        </p:nvSpPr>
        <p:spPr>
          <a:xfrm>
            <a:off x="4165602" y="6429399"/>
            <a:ext cx="3860800" cy="292079"/>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3"/>
          <p:cNvSpPr txBox="1"/>
          <p:nvPr>
            <p:ph idx="12" type="sldNum"/>
          </p:nvPr>
        </p:nvSpPr>
        <p:spPr>
          <a:xfrm>
            <a:off x="8737601" y="6429399"/>
            <a:ext cx="2844800" cy="292079"/>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1" name="Google Shape;51;p13"/>
          <p:cNvSpPr txBox="1"/>
          <p:nvPr>
            <p:ph type="ctrTitle"/>
          </p:nvPr>
        </p:nvSpPr>
        <p:spPr>
          <a:xfrm>
            <a:off x="5757411" y="1273434"/>
            <a:ext cx="5648381" cy="2321585"/>
          </a:xfrm>
          <a:prstGeom prst="rect">
            <a:avLst/>
          </a:prstGeom>
          <a:noFill/>
          <a:ln>
            <a:noFill/>
          </a:ln>
        </p:spPr>
        <p:txBody>
          <a:bodyPr anchorCtr="0" anchor="t" bIns="49775" lIns="99550" spcFirstLastPara="1" rIns="99550" wrap="square" tIns="49775">
            <a:noAutofit/>
          </a:bodyPr>
          <a:lstStyle>
            <a:lvl1pPr lvl="0" algn="r">
              <a:lnSpc>
                <a:spcPct val="100000"/>
              </a:lnSpc>
              <a:spcBef>
                <a:spcPts val="0"/>
              </a:spcBef>
              <a:spcAft>
                <a:spcPts val="0"/>
              </a:spcAft>
              <a:buClr>
                <a:schemeClr val="hlink"/>
              </a:buClr>
              <a:buSzPts val="7199"/>
              <a:buFont typeface="Gulimche"/>
              <a:buNone/>
              <a:defRPr sz="7199">
                <a:solidFill>
                  <a:srgbClr val="E15134"/>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
          <p:cNvSpPr txBox="1"/>
          <p:nvPr>
            <p:ph type="title"/>
          </p:nvPr>
        </p:nvSpPr>
        <p:spPr>
          <a:xfrm>
            <a:off x="609601" y="19026"/>
            <a:ext cx="10972800" cy="796908"/>
          </a:xfrm>
          <a:prstGeom prst="rect">
            <a:avLst/>
          </a:prstGeom>
          <a:noFill/>
          <a:ln>
            <a:noFill/>
          </a:ln>
        </p:spPr>
        <p:txBody>
          <a:bodyPr anchorCtr="0" anchor="ctr" bIns="49775" lIns="99550" spcFirstLastPara="1" rIns="99550" wrap="square" tIns="49775">
            <a:normAutofit/>
          </a:bodyPr>
          <a:lstStyle>
            <a:lvl1pPr lvl="0" marR="0" rtl="0" algn="l">
              <a:spcBef>
                <a:spcPts val="0"/>
              </a:spcBef>
              <a:spcAft>
                <a:spcPts val="0"/>
              </a:spcAft>
              <a:buClr>
                <a:srgbClr val="000000"/>
              </a:buClr>
              <a:buSzPts val="3799"/>
              <a:buFont typeface="Malgun Gothic"/>
              <a:buNone/>
              <a:defRPr b="0" i="0" sz="3799" u="none" cap="none" strike="noStrike">
                <a:solidFill>
                  <a:srgbClr val="000000"/>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7"/>
          <p:cNvSpPr txBox="1"/>
          <p:nvPr>
            <p:ph idx="1" type="body"/>
          </p:nvPr>
        </p:nvSpPr>
        <p:spPr>
          <a:xfrm>
            <a:off x="609601" y="1062021"/>
            <a:ext cx="10972800" cy="5286412"/>
          </a:xfrm>
          <a:prstGeom prst="rect">
            <a:avLst/>
          </a:prstGeom>
          <a:noFill/>
          <a:ln>
            <a:noFill/>
          </a:ln>
        </p:spPr>
        <p:txBody>
          <a:bodyPr anchorCtr="0" anchor="t" bIns="49775" lIns="99550" spcFirstLastPara="1" rIns="99550" wrap="square" tIns="49775">
            <a:normAutofit/>
          </a:bodyPr>
          <a:lstStyle>
            <a:lvl1pPr indent="-399986" lvl="0" marL="457200" marR="0" rtl="0" algn="l">
              <a:spcBef>
                <a:spcPts val="540"/>
              </a:spcBef>
              <a:spcAft>
                <a:spcPts val="0"/>
              </a:spcAft>
              <a:buClr>
                <a:schemeClr val="dk1"/>
              </a:buClr>
              <a:buSzPts val="2699"/>
              <a:buFont typeface="Arial"/>
              <a:buChar char="•"/>
              <a:defRPr b="0" i="0" sz="2699" u="none" cap="none" strike="noStrike">
                <a:solidFill>
                  <a:schemeClr val="dk1"/>
                </a:solidFill>
                <a:latin typeface="Malgun Gothic"/>
                <a:ea typeface="Malgun Gothic"/>
                <a:cs typeface="Malgun Gothic"/>
                <a:sym typeface="Malgun Gothic"/>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68300" lvl="5" marL="27432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6pPr>
            <a:lvl7pPr indent="-368300" lvl="6" marL="32004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7pPr>
            <a:lvl8pPr indent="-368300" lvl="7" marL="36576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8pPr>
            <a:lvl9pPr indent="-368300" lvl="8" marL="41148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9pPr>
          </a:lstStyle>
          <a:p/>
        </p:txBody>
      </p:sp>
      <p:sp>
        <p:nvSpPr>
          <p:cNvPr id="12" name="Google Shape;12;p7"/>
          <p:cNvSpPr txBox="1"/>
          <p:nvPr>
            <p:ph idx="10" type="dt"/>
          </p:nvPr>
        </p:nvSpPr>
        <p:spPr>
          <a:xfrm>
            <a:off x="609601" y="6429399"/>
            <a:ext cx="2844800" cy="292079"/>
          </a:xfrm>
          <a:prstGeom prst="rect">
            <a:avLst/>
          </a:prstGeom>
          <a:noFill/>
          <a:ln>
            <a:noFill/>
          </a:ln>
        </p:spPr>
        <p:txBody>
          <a:bodyPr anchorCtr="0" anchor="ctr" bIns="49775" lIns="99550" spcFirstLastPara="1" rIns="99550" wrap="square" tIns="49775">
            <a:noAutofit/>
          </a:bodyPr>
          <a:lstStyle>
            <a:lvl1pPr lvl="0" marR="0" rtl="0" algn="l">
              <a:spcBef>
                <a:spcPts val="0"/>
              </a:spcBef>
              <a:spcAft>
                <a:spcPts val="0"/>
              </a:spcAft>
              <a:buSzPts val="1400"/>
              <a:buNone/>
              <a:defRPr b="0" i="0" sz="13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7"/>
          <p:cNvSpPr txBox="1"/>
          <p:nvPr>
            <p:ph idx="11" type="ftr"/>
          </p:nvPr>
        </p:nvSpPr>
        <p:spPr>
          <a:xfrm>
            <a:off x="4165602" y="6429399"/>
            <a:ext cx="3860800" cy="292079"/>
          </a:xfrm>
          <a:prstGeom prst="rect">
            <a:avLst/>
          </a:prstGeom>
          <a:noFill/>
          <a:ln>
            <a:noFill/>
          </a:ln>
        </p:spPr>
        <p:txBody>
          <a:bodyPr anchorCtr="0" anchor="ctr" bIns="49775" lIns="99550" spcFirstLastPara="1" rIns="99550" wrap="square" tIns="49775">
            <a:noAutofit/>
          </a:bodyPr>
          <a:lstStyle>
            <a:lvl1pPr lvl="0" marR="0" rtl="0" algn="ctr">
              <a:spcBef>
                <a:spcPts val="0"/>
              </a:spcBef>
              <a:spcAft>
                <a:spcPts val="0"/>
              </a:spcAft>
              <a:buSzPts val="1400"/>
              <a:buNone/>
              <a:defRPr b="0" i="0" sz="13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7"/>
          <p:cNvSpPr txBox="1"/>
          <p:nvPr>
            <p:ph idx="12" type="sldNum"/>
          </p:nvPr>
        </p:nvSpPr>
        <p:spPr>
          <a:xfrm>
            <a:off x="8737601" y="6429399"/>
            <a:ext cx="2844800" cy="292079"/>
          </a:xfrm>
          <a:prstGeom prst="rect">
            <a:avLst/>
          </a:prstGeom>
          <a:noFill/>
          <a:ln>
            <a:noFill/>
          </a:ln>
        </p:spPr>
        <p:txBody>
          <a:bodyPr anchorCtr="0" anchor="ctr" bIns="49775" lIns="99550" spcFirstLastPara="1" rIns="99550" wrap="square" tIns="49775">
            <a:noAutofit/>
          </a:bodyPr>
          <a:lstStyle>
            <a:lvl1pPr indent="0" lvl="0" marL="0" marR="0" rtl="0" algn="r">
              <a:spcBef>
                <a:spcPts val="0"/>
              </a:spcBef>
              <a:buNone/>
              <a:defRPr b="0" i="0" sz="1300" u="none" cap="none" strike="noStrike">
                <a:solidFill>
                  <a:srgbClr val="888888"/>
                </a:solidFill>
                <a:latin typeface="Calibri"/>
                <a:ea typeface="Calibri"/>
                <a:cs typeface="Calibri"/>
                <a:sym typeface="Calibri"/>
              </a:defRPr>
            </a:lvl1pPr>
            <a:lvl2pPr indent="0" lvl="1" marL="0" marR="0" rtl="0" algn="r">
              <a:spcBef>
                <a:spcPts val="0"/>
              </a:spcBef>
              <a:buNone/>
              <a:defRPr b="0" i="0" sz="1300" u="none" cap="none" strike="noStrike">
                <a:solidFill>
                  <a:srgbClr val="888888"/>
                </a:solidFill>
                <a:latin typeface="Calibri"/>
                <a:ea typeface="Calibri"/>
                <a:cs typeface="Calibri"/>
                <a:sym typeface="Calibri"/>
              </a:defRPr>
            </a:lvl2pPr>
            <a:lvl3pPr indent="0" lvl="2" marL="0" marR="0" rtl="0" algn="r">
              <a:spcBef>
                <a:spcPts val="0"/>
              </a:spcBef>
              <a:buNone/>
              <a:defRPr b="0" i="0" sz="1300" u="none" cap="none" strike="noStrike">
                <a:solidFill>
                  <a:srgbClr val="888888"/>
                </a:solidFill>
                <a:latin typeface="Calibri"/>
                <a:ea typeface="Calibri"/>
                <a:cs typeface="Calibri"/>
                <a:sym typeface="Calibri"/>
              </a:defRPr>
            </a:lvl3pPr>
            <a:lvl4pPr indent="0" lvl="3" marL="0" marR="0" rtl="0" algn="r">
              <a:spcBef>
                <a:spcPts val="0"/>
              </a:spcBef>
              <a:buNone/>
              <a:defRPr b="0" i="0" sz="1300" u="none" cap="none" strike="noStrike">
                <a:solidFill>
                  <a:srgbClr val="888888"/>
                </a:solidFill>
                <a:latin typeface="Calibri"/>
                <a:ea typeface="Calibri"/>
                <a:cs typeface="Calibri"/>
                <a:sym typeface="Calibri"/>
              </a:defRPr>
            </a:lvl4pPr>
            <a:lvl5pPr indent="0" lvl="4" marL="0" marR="0" rtl="0" algn="r">
              <a:spcBef>
                <a:spcPts val="0"/>
              </a:spcBef>
              <a:buNone/>
              <a:defRPr b="0" i="0" sz="1300" u="none" cap="none" strike="noStrike">
                <a:solidFill>
                  <a:srgbClr val="888888"/>
                </a:solidFill>
                <a:latin typeface="Calibri"/>
                <a:ea typeface="Calibri"/>
                <a:cs typeface="Calibri"/>
                <a:sym typeface="Calibri"/>
              </a:defRPr>
            </a:lvl5pPr>
            <a:lvl6pPr indent="0" lvl="5" marL="0" marR="0" rtl="0" algn="r">
              <a:spcBef>
                <a:spcPts val="0"/>
              </a:spcBef>
              <a:buNone/>
              <a:defRPr b="0" i="0" sz="1300" u="none" cap="none" strike="noStrike">
                <a:solidFill>
                  <a:srgbClr val="888888"/>
                </a:solidFill>
                <a:latin typeface="Calibri"/>
                <a:ea typeface="Calibri"/>
                <a:cs typeface="Calibri"/>
                <a:sym typeface="Calibri"/>
              </a:defRPr>
            </a:lvl6pPr>
            <a:lvl7pPr indent="0" lvl="6" marL="0" marR="0" rtl="0" algn="r">
              <a:spcBef>
                <a:spcPts val="0"/>
              </a:spcBef>
              <a:buNone/>
              <a:defRPr b="0" i="0" sz="1300" u="none" cap="none" strike="noStrike">
                <a:solidFill>
                  <a:srgbClr val="888888"/>
                </a:solidFill>
                <a:latin typeface="Calibri"/>
                <a:ea typeface="Calibri"/>
                <a:cs typeface="Calibri"/>
                <a:sym typeface="Calibri"/>
              </a:defRPr>
            </a:lvl7pPr>
            <a:lvl8pPr indent="0" lvl="7" marL="0" marR="0" rtl="0" algn="r">
              <a:spcBef>
                <a:spcPts val="0"/>
              </a:spcBef>
              <a:buNone/>
              <a:defRPr b="0" i="0" sz="1300" u="none" cap="none" strike="noStrike">
                <a:solidFill>
                  <a:srgbClr val="888888"/>
                </a:solidFill>
                <a:latin typeface="Calibri"/>
                <a:ea typeface="Calibri"/>
                <a:cs typeface="Calibri"/>
                <a:sym typeface="Calibri"/>
              </a:defRPr>
            </a:lvl8pPr>
            <a:lvl9pPr indent="0" lvl="8" marL="0" marR="0" rtl="0" algn="r">
              <a:spcBef>
                <a:spcPts val="0"/>
              </a:spcBef>
              <a:buNone/>
              <a:defRPr b="0" i="0" sz="13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kirbyjudd.github.io/Project-3-Data-Visualizations/" TargetMode="Externa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docs.openaq.org/reference/latest_get_v2_latest_ge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
          <p:cNvSpPr txBox="1"/>
          <p:nvPr>
            <p:ph idx="1" type="subTitle"/>
          </p:nvPr>
        </p:nvSpPr>
        <p:spPr>
          <a:xfrm>
            <a:off x="645750" y="5255100"/>
            <a:ext cx="6290400" cy="844500"/>
          </a:xfrm>
          <a:prstGeom prst="rect">
            <a:avLst/>
          </a:prstGeom>
          <a:noFill/>
          <a:ln>
            <a:noFill/>
          </a:ln>
        </p:spPr>
        <p:txBody>
          <a:bodyPr anchorCtr="0" anchor="t" bIns="49775" lIns="99550" spcFirstLastPara="1" rIns="99550" wrap="square" tIns="49775">
            <a:noAutofit/>
          </a:bodyPr>
          <a:lstStyle/>
          <a:p>
            <a:pPr indent="0" lvl="0" marL="0" rtl="0" algn="l">
              <a:lnSpc>
                <a:spcPct val="100000"/>
              </a:lnSpc>
              <a:spcBef>
                <a:spcPts val="0"/>
              </a:spcBef>
              <a:spcAft>
                <a:spcPts val="0"/>
              </a:spcAft>
              <a:buClr>
                <a:schemeClr val="hlink"/>
              </a:buClr>
              <a:buSzPts val="1200"/>
              <a:buFont typeface="Gulimche"/>
              <a:buNone/>
            </a:pPr>
            <a:r>
              <a:rPr lang="en-US" sz="1800"/>
              <a:t>Team Members : Nema Aragones, Vincent DeScioli, </a:t>
            </a:r>
            <a:endParaRPr sz="1800"/>
          </a:p>
          <a:p>
            <a:pPr indent="457200" lvl="0" marL="914400" rtl="0" algn="l">
              <a:lnSpc>
                <a:spcPct val="100000"/>
              </a:lnSpc>
              <a:spcBef>
                <a:spcPts val="0"/>
              </a:spcBef>
              <a:spcAft>
                <a:spcPts val="0"/>
              </a:spcAft>
              <a:buClr>
                <a:schemeClr val="hlink"/>
              </a:buClr>
              <a:buSzPts val="1200"/>
              <a:buFont typeface="Gulimche"/>
              <a:buNone/>
            </a:pPr>
            <a:r>
              <a:rPr lang="en-US" sz="1800"/>
              <a:t>     Anita Gjurchinovska, Kirby Judd</a:t>
            </a:r>
            <a:endParaRPr sz="1800"/>
          </a:p>
        </p:txBody>
      </p:sp>
      <p:sp>
        <p:nvSpPr>
          <p:cNvPr id="58" name="Google Shape;58;p1"/>
          <p:cNvSpPr txBox="1"/>
          <p:nvPr>
            <p:ph type="ctrTitle"/>
          </p:nvPr>
        </p:nvSpPr>
        <p:spPr>
          <a:xfrm>
            <a:off x="263374" y="868742"/>
            <a:ext cx="7327200" cy="2251800"/>
          </a:xfrm>
          <a:prstGeom prst="rect">
            <a:avLst/>
          </a:prstGeom>
          <a:noFill/>
          <a:ln>
            <a:noFill/>
          </a:ln>
        </p:spPr>
        <p:txBody>
          <a:bodyPr anchorCtr="0" anchor="t" bIns="49775" lIns="99550" spcFirstLastPara="1" rIns="99550" wrap="square" tIns="49775">
            <a:noAutofit/>
          </a:bodyPr>
          <a:lstStyle/>
          <a:p>
            <a:pPr indent="0" lvl="0" marL="0" rtl="0" algn="ctr">
              <a:lnSpc>
                <a:spcPct val="100000"/>
              </a:lnSpc>
              <a:spcBef>
                <a:spcPts val="0"/>
              </a:spcBef>
              <a:spcAft>
                <a:spcPts val="0"/>
              </a:spcAft>
              <a:buClr>
                <a:schemeClr val="hlink"/>
              </a:buClr>
              <a:buSzPts val="5700"/>
              <a:buFont typeface="Gulimche"/>
              <a:buNone/>
            </a:pPr>
            <a:r>
              <a:rPr lang="en-US"/>
              <a:t>AIR QUALITY IN US CITIES</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512772743d_0_49"/>
          <p:cNvSpPr txBox="1"/>
          <p:nvPr>
            <p:ph type="title"/>
          </p:nvPr>
        </p:nvSpPr>
        <p:spPr>
          <a:xfrm>
            <a:off x="609600" y="261382"/>
            <a:ext cx="10972800" cy="7986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Leaflet.js                        </a:t>
            </a:r>
            <a:r>
              <a:rPr lang="en-US" sz="2000" u="sng">
                <a:solidFill>
                  <a:schemeClr val="hlink"/>
                </a:solidFill>
                <a:hlinkClick r:id="rId3"/>
              </a:rPr>
              <a:t>https://kirbyjudd.github.io/Project-3-Data-Visualizations/</a:t>
            </a:r>
            <a:r>
              <a:rPr lang="en-US" sz="2000"/>
              <a:t>  </a:t>
            </a:r>
            <a:endParaRPr sz="2000"/>
          </a:p>
        </p:txBody>
      </p:sp>
      <p:pic>
        <p:nvPicPr>
          <p:cNvPr id="121" name="Google Shape;121;g2512772743d_0_49"/>
          <p:cNvPicPr preferRelativeResize="0"/>
          <p:nvPr/>
        </p:nvPicPr>
        <p:blipFill>
          <a:blip r:embed="rId4">
            <a:alphaModFix/>
          </a:blip>
          <a:stretch>
            <a:fillRect/>
          </a:stretch>
        </p:blipFill>
        <p:spPr>
          <a:xfrm>
            <a:off x="834725" y="1341175"/>
            <a:ext cx="10503800" cy="5357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2515763a1ba_0_0"/>
          <p:cNvSpPr txBox="1"/>
          <p:nvPr>
            <p:ph type="title"/>
          </p:nvPr>
        </p:nvSpPr>
        <p:spPr>
          <a:xfrm>
            <a:off x="609601" y="261382"/>
            <a:ext cx="10972800" cy="7986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Analysis</a:t>
            </a:r>
            <a:endParaRPr/>
          </a:p>
        </p:txBody>
      </p:sp>
      <p:sp>
        <p:nvSpPr>
          <p:cNvPr id="128" name="Google Shape;128;g2515763a1ba_0_0"/>
          <p:cNvSpPr txBox="1"/>
          <p:nvPr>
            <p:ph idx="1" type="body"/>
          </p:nvPr>
        </p:nvSpPr>
        <p:spPr>
          <a:xfrm>
            <a:off x="609601" y="1485235"/>
            <a:ext cx="10972800" cy="4823400"/>
          </a:xfrm>
          <a:prstGeom prst="rect">
            <a:avLst/>
          </a:prstGeom>
        </p:spPr>
        <p:txBody>
          <a:bodyPr anchorCtr="0" anchor="t" bIns="49775" lIns="99550" spcFirstLastPara="1" rIns="99550" wrap="square" tIns="49775">
            <a:normAutofit/>
          </a:bodyPr>
          <a:lstStyle/>
          <a:p>
            <a:pPr indent="-355600" lvl="0" marL="457200" rtl="0" algn="l">
              <a:spcBef>
                <a:spcPts val="400"/>
              </a:spcBef>
              <a:spcAft>
                <a:spcPts val="0"/>
              </a:spcAft>
              <a:buSzPts val="2000"/>
              <a:buChar char="●"/>
            </a:pPr>
            <a:r>
              <a:rPr lang="en-US"/>
              <a:t>The regions with the highest average amount of Moderate to Very Poor O3 air pollution was located in and around Wisconsin, Chicago and Michigan</a:t>
            </a:r>
            <a:endParaRPr/>
          </a:p>
          <a:p>
            <a:pPr indent="0" lvl="0" marL="457200" rtl="0" algn="l">
              <a:spcBef>
                <a:spcPts val="400"/>
              </a:spcBef>
              <a:spcAft>
                <a:spcPts val="0"/>
              </a:spcAft>
              <a:buNone/>
            </a:pPr>
            <a:r>
              <a:t/>
            </a:r>
            <a:endParaRPr/>
          </a:p>
          <a:p>
            <a:pPr indent="-355600" lvl="0" marL="457200" rtl="0" algn="l">
              <a:spcBef>
                <a:spcPts val="400"/>
              </a:spcBef>
              <a:spcAft>
                <a:spcPts val="0"/>
              </a:spcAft>
              <a:buSzPts val="2000"/>
              <a:buChar char="●"/>
            </a:pPr>
            <a:r>
              <a:rPr lang="en-US"/>
              <a:t>Some of the lower O3 air polluted regions included the San Francisco/Sacramento region, and near the East and West Coast shorelines</a:t>
            </a:r>
            <a:endParaRPr/>
          </a:p>
          <a:p>
            <a:pPr indent="0" lvl="0" marL="457200" rtl="0" algn="l">
              <a:spcBef>
                <a:spcPts val="400"/>
              </a:spcBef>
              <a:spcAft>
                <a:spcPts val="0"/>
              </a:spcAft>
              <a:buNone/>
            </a:pPr>
            <a:r>
              <a:t/>
            </a:r>
            <a:endParaRPr/>
          </a:p>
          <a:p>
            <a:pPr indent="-355600" lvl="0" marL="457200" rtl="0" algn="l">
              <a:spcBef>
                <a:spcPts val="400"/>
              </a:spcBef>
              <a:spcAft>
                <a:spcPts val="0"/>
              </a:spcAft>
              <a:buSzPts val="2000"/>
              <a:buChar char="●"/>
            </a:pPr>
            <a:r>
              <a:rPr lang="en-US"/>
              <a:t>Because PM2.5 and PM10 air pollution is more dynamic than O3, it should usually be in the satisfactory range unless there has been a recent forest fire or other event that would increase particles in the air</a:t>
            </a:r>
            <a:endParaRPr/>
          </a:p>
          <a:p>
            <a:pPr indent="0" lvl="0" marL="457200" rtl="0" algn="l">
              <a:spcBef>
                <a:spcPts val="400"/>
              </a:spcBef>
              <a:spcAft>
                <a:spcPts val="0"/>
              </a:spcAft>
              <a:buNone/>
            </a:pPr>
            <a:r>
              <a:t/>
            </a:r>
            <a:endParaRPr/>
          </a:p>
          <a:p>
            <a:pPr indent="-355600" lvl="0" marL="457200" rtl="0" algn="l">
              <a:spcBef>
                <a:spcPts val="400"/>
              </a:spcBef>
              <a:spcAft>
                <a:spcPts val="0"/>
              </a:spcAft>
              <a:buSzPts val="2000"/>
              <a:buChar char="●"/>
            </a:pPr>
            <a:r>
              <a:rPr lang="en-US"/>
              <a:t>The California forest areas had some of the higher PM2.5 readings which could be attributed to forest fires in the area when the air readings were taken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2515506ca8a_0_0"/>
          <p:cNvSpPr txBox="1"/>
          <p:nvPr>
            <p:ph idx="1" type="body"/>
          </p:nvPr>
        </p:nvSpPr>
        <p:spPr>
          <a:xfrm>
            <a:off x="609601" y="1485225"/>
            <a:ext cx="5462700" cy="4823400"/>
          </a:xfrm>
          <a:prstGeom prst="rect">
            <a:avLst/>
          </a:prstGeom>
        </p:spPr>
        <p:txBody>
          <a:bodyPr anchorCtr="0" anchor="t" bIns="49775" lIns="99550" spcFirstLastPara="1" rIns="99550" wrap="square" tIns="49775">
            <a:normAutofit/>
          </a:bodyPr>
          <a:lstStyle/>
          <a:p>
            <a:pPr indent="-355600" lvl="0" marL="457200" rtl="0" algn="l">
              <a:spcBef>
                <a:spcPts val="400"/>
              </a:spcBef>
              <a:spcAft>
                <a:spcPts val="0"/>
              </a:spcAft>
              <a:buSzPts val="2000"/>
              <a:buChar char="●"/>
            </a:pPr>
            <a:r>
              <a:rPr lang="en-US"/>
              <a:t>Improve domestic, industry and municipal waste </a:t>
            </a:r>
            <a:r>
              <a:rPr lang="en-US"/>
              <a:t>management</a:t>
            </a:r>
            <a:r>
              <a:rPr lang="en-US"/>
              <a:t>.</a:t>
            </a:r>
            <a:endParaRPr/>
          </a:p>
          <a:p>
            <a:pPr indent="-355600" lvl="0" marL="457200" rtl="0" algn="l">
              <a:spcBef>
                <a:spcPts val="0"/>
              </a:spcBef>
              <a:spcAft>
                <a:spcPts val="0"/>
              </a:spcAft>
              <a:buSzPts val="2000"/>
              <a:buChar char="●"/>
            </a:pPr>
            <a:r>
              <a:rPr lang="en-US"/>
              <a:t>Invest in energy-efficient power generation.</a:t>
            </a:r>
            <a:endParaRPr/>
          </a:p>
          <a:p>
            <a:pPr indent="-355600" lvl="0" marL="457200" rtl="0" algn="l">
              <a:spcBef>
                <a:spcPts val="0"/>
              </a:spcBef>
              <a:spcAft>
                <a:spcPts val="0"/>
              </a:spcAft>
              <a:buSzPts val="2000"/>
              <a:buChar char="●"/>
            </a:pPr>
            <a:r>
              <a:rPr lang="en-US"/>
              <a:t>Reduce agricultural waste incineration, forest fires and certain agro-forestry activities.</a:t>
            </a:r>
            <a:endParaRPr/>
          </a:p>
          <a:p>
            <a:pPr indent="-355600" lvl="0" marL="457200" rtl="0" algn="l">
              <a:spcBef>
                <a:spcPts val="0"/>
              </a:spcBef>
              <a:spcAft>
                <a:spcPts val="0"/>
              </a:spcAft>
              <a:buSzPts val="2000"/>
              <a:buChar char="●"/>
            </a:pPr>
            <a:r>
              <a:rPr lang="en-US"/>
              <a:t>Make greener and more compact cities with energy-efficient buildings.</a:t>
            </a:r>
            <a:endParaRPr/>
          </a:p>
          <a:p>
            <a:pPr indent="-355600" lvl="0" marL="457200" rtl="0" algn="l">
              <a:spcBef>
                <a:spcPts val="0"/>
              </a:spcBef>
              <a:spcAft>
                <a:spcPts val="0"/>
              </a:spcAft>
              <a:buSzPts val="2000"/>
              <a:buChar char="●"/>
            </a:pPr>
            <a:r>
              <a:rPr lang="en-US"/>
              <a:t>Provide universal access to clean, affordable fuels and technologies for cooking, heating and lighting.</a:t>
            </a:r>
            <a:endParaRPr/>
          </a:p>
          <a:p>
            <a:pPr indent="-355600" lvl="0" marL="457200" rtl="0" algn="l">
              <a:spcBef>
                <a:spcPts val="0"/>
              </a:spcBef>
              <a:spcAft>
                <a:spcPts val="0"/>
              </a:spcAft>
              <a:buSzPts val="2000"/>
              <a:buChar char="●"/>
            </a:pPr>
            <a:r>
              <a:rPr lang="en-US"/>
              <a:t>Build safe and affordable public transport systems, and pedestrian and cycle-friendly networks.</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sz="1800"/>
              <a:t>creator</a:t>
            </a:r>
            <a:r>
              <a:rPr lang="en-US" sz="1800"/>
              <a:t> : </a:t>
            </a:r>
            <a:r>
              <a:rPr lang="en-US" sz="1800"/>
              <a:t>Word</a:t>
            </a:r>
            <a:r>
              <a:rPr lang="en-US" sz="1800"/>
              <a:t> Health </a:t>
            </a:r>
            <a:r>
              <a:rPr lang="en-US" sz="1800"/>
              <a:t>Organization</a:t>
            </a:r>
            <a:r>
              <a:rPr lang="en-US" sz="1800"/>
              <a:t> (WHO)</a:t>
            </a:r>
            <a:endParaRPr sz="1800"/>
          </a:p>
        </p:txBody>
      </p:sp>
      <p:sp>
        <p:nvSpPr>
          <p:cNvPr id="135" name="Google Shape;135;g2515506ca8a_0_0"/>
          <p:cNvSpPr txBox="1"/>
          <p:nvPr>
            <p:ph type="title"/>
          </p:nvPr>
        </p:nvSpPr>
        <p:spPr>
          <a:xfrm>
            <a:off x="609600" y="261382"/>
            <a:ext cx="10972800" cy="798600"/>
          </a:xfrm>
          <a:prstGeom prst="rect">
            <a:avLst/>
          </a:prstGeom>
        </p:spPr>
        <p:txBody>
          <a:bodyPr anchorCtr="0" anchor="ctr" bIns="49775" lIns="99550" spcFirstLastPara="1" rIns="99550" wrap="square" tIns="49775">
            <a:normAutofit/>
          </a:bodyPr>
          <a:lstStyle/>
          <a:p>
            <a:pPr indent="0" lvl="0" marL="0" rtl="0" algn="ctr">
              <a:spcBef>
                <a:spcPts val="0"/>
              </a:spcBef>
              <a:spcAft>
                <a:spcPts val="0"/>
              </a:spcAft>
              <a:buNone/>
            </a:pPr>
            <a:r>
              <a:rPr lang="en-US"/>
              <a:t>Solutions to tackle Air Pollution</a:t>
            </a:r>
            <a:endParaRPr/>
          </a:p>
        </p:txBody>
      </p:sp>
      <p:pic>
        <p:nvPicPr>
          <p:cNvPr id="136" name="Google Shape;136;g2515506ca8a_0_0"/>
          <p:cNvPicPr preferRelativeResize="0"/>
          <p:nvPr/>
        </p:nvPicPr>
        <p:blipFill>
          <a:blip r:embed="rId3">
            <a:alphaModFix/>
          </a:blip>
          <a:stretch>
            <a:fillRect/>
          </a:stretch>
        </p:blipFill>
        <p:spPr>
          <a:xfrm>
            <a:off x="6551275" y="1383175"/>
            <a:ext cx="5409400" cy="52914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2515763a1ba_0_6"/>
          <p:cNvSpPr txBox="1"/>
          <p:nvPr>
            <p:ph type="title"/>
          </p:nvPr>
        </p:nvSpPr>
        <p:spPr>
          <a:xfrm>
            <a:off x="609601" y="261382"/>
            <a:ext cx="10972800" cy="7986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Limitations to the dataset</a:t>
            </a:r>
            <a:endParaRPr/>
          </a:p>
        </p:txBody>
      </p:sp>
      <p:sp>
        <p:nvSpPr>
          <p:cNvPr id="143" name="Google Shape;143;g2515763a1ba_0_6"/>
          <p:cNvSpPr txBox="1"/>
          <p:nvPr>
            <p:ph idx="1" type="body"/>
          </p:nvPr>
        </p:nvSpPr>
        <p:spPr>
          <a:xfrm>
            <a:off x="609601" y="1485235"/>
            <a:ext cx="10972800" cy="4823400"/>
          </a:xfrm>
          <a:prstGeom prst="rect">
            <a:avLst/>
          </a:prstGeom>
        </p:spPr>
        <p:txBody>
          <a:bodyPr anchorCtr="0" anchor="t" bIns="49775" lIns="99550" spcFirstLastPara="1" rIns="99550" wrap="square" tIns="49775">
            <a:normAutofit/>
          </a:bodyPr>
          <a:lstStyle/>
          <a:p>
            <a:pPr indent="-355600" lvl="0" marL="457200" rtl="0" algn="l">
              <a:spcBef>
                <a:spcPts val="400"/>
              </a:spcBef>
              <a:spcAft>
                <a:spcPts val="0"/>
              </a:spcAft>
              <a:buSzPts val="2000"/>
              <a:buChar char="●"/>
            </a:pPr>
            <a:r>
              <a:rPr b="1" lang="en-US"/>
              <a:t>Limited Pollutant Variables: </a:t>
            </a:r>
            <a:r>
              <a:rPr lang="en-US"/>
              <a:t>The dataset focus on specific pollutants such as particulate matter(PM2.5 and PM10) and ozone(O3), while excluding other pollutants. Analysing a limited set of pollutants may not provide a comprehensive understanding of the overall air quality or the interactions between different </a:t>
            </a:r>
            <a:r>
              <a:rPr lang="en-US"/>
              <a:t>pollutants</a:t>
            </a:r>
            <a:r>
              <a:rPr lang="en-US"/>
              <a:t>, which could impact public health or environmental implications;</a:t>
            </a:r>
            <a:endParaRPr/>
          </a:p>
          <a:p>
            <a:pPr indent="0" lvl="0" marL="457200" rtl="0" algn="l">
              <a:spcBef>
                <a:spcPts val="400"/>
              </a:spcBef>
              <a:spcAft>
                <a:spcPts val="0"/>
              </a:spcAft>
              <a:buNone/>
            </a:pPr>
            <a:r>
              <a:t/>
            </a:r>
            <a:endParaRPr/>
          </a:p>
          <a:p>
            <a:pPr indent="-355600" lvl="0" marL="457200" rtl="0" algn="l">
              <a:spcBef>
                <a:spcPts val="400"/>
              </a:spcBef>
              <a:spcAft>
                <a:spcPts val="0"/>
              </a:spcAft>
              <a:buSzPts val="2000"/>
              <a:buChar char="●"/>
            </a:pPr>
            <a:r>
              <a:rPr b="1" lang="en-US"/>
              <a:t>Seasonal Variations:</a:t>
            </a:r>
            <a:r>
              <a:rPr lang="en-US"/>
              <a:t> The dataset covers data for only few months, which may not capture long-term variations of the </a:t>
            </a:r>
            <a:r>
              <a:rPr lang="en-US"/>
              <a:t>pollutants values;</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b="1" lang="en-US"/>
              <a:t>Monitoring Stations Distribution:</a:t>
            </a:r>
            <a:r>
              <a:rPr lang="en-US"/>
              <a:t> The dataset has uneven distribution of monitoring stations across the study area. Some regions have more monitoring stations, and other are underrepresented.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512772743d_0_1"/>
          <p:cNvSpPr txBox="1"/>
          <p:nvPr>
            <p:ph type="title"/>
          </p:nvPr>
        </p:nvSpPr>
        <p:spPr>
          <a:xfrm>
            <a:off x="609601" y="261382"/>
            <a:ext cx="10972800" cy="7986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Data Source</a:t>
            </a:r>
            <a:endParaRPr/>
          </a:p>
        </p:txBody>
      </p:sp>
      <p:sp>
        <p:nvSpPr>
          <p:cNvPr id="150" name="Google Shape;150;g2512772743d_0_1"/>
          <p:cNvSpPr txBox="1"/>
          <p:nvPr>
            <p:ph idx="1" type="body"/>
          </p:nvPr>
        </p:nvSpPr>
        <p:spPr>
          <a:xfrm>
            <a:off x="609601" y="1485235"/>
            <a:ext cx="10972800" cy="4823400"/>
          </a:xfrm>
          <a:prstGeom prst="rect">
            <a:avLst/>
          </a:prstGeom>
        </p:spPr>
        <p:txBody>
          <a:bodyPr anchorCtr="0" anchor="t" bIns="49775" lIns="99550" spcFirstLastPara="1" rIns="99550" wrap="square" tIns="49775">
            <a:normAutofit/>
          </a:bodyPr>
          <a:lstStyle/>
          <a:p>
            <a:pPr indent="0" lvl="0" marL="0" rtl="0" algn="l">
              <a:spcBef>
                <a:spcPts val="400"/>
              </a:spcBef>
              <a:spcAft>
                <a:spcPts val="0"/>
              </a:spcAft>
              <a:buNone/>
            </a:pPr>
            <a:r>
              <a:t/>
            </a:r>
            <a:endParaRPr/>
          </a:p>
          <a:p>
            <a:pPr indent="0" lvl="0" marL="0" rtl="0" algn="l">
              <a:spcBef>
                <a:spcPts val="400"/>
              </a:spcBef>
              <a:spcAft>
                <a:spcPts val="0"/>
              </a:spcAft>
              <a:buNone/>
            </a:pPr>
            <a:r>
              <a:rPr lang="en-US" sz="3600"/>
              <a:t>OpenAQ. (2023). Air Quality Data for USA Cities. Retrieved June 6, 2023 from </a:t>
            </a:r>
            <a:r>
              <a:rPr i="0" lang="en-US" sz="3600" u="sng">
                <a:solidFill>
                  <a:srgbClr val="1155CC"/>
                </a:solidFill>
                <a:latin typeface="Arial"/>
                <a:ea typeface="Arial"/>
                <a:cs typeface="Arial"/>
                <a:sym typeface="Arial"/>
                <a:hlinkClick r:id="rId3">
                  <a:extLst>
                    <a:ext uri="{A12FA001-AC4F-418D-AE19-62706E023703}">
                      <ahyp:hlinkClr val="tx"/>
                    </a:ext>
                  </a:extLst>
                </a:hlinkClick>
              </a:rPr>
              <a:t>https://docs.openaq.org/reference/latest_get_v2_latest_get</a:t>
            </a:r>
            <a:endParaRPr sz="3600"/>
          </a:p>
          <a:p>
            <a:pPr indent="0" lvl="0" marL="0" rtl="0" algn="l">
              <a:spcBef>
                <a:spcPts val="400"/>
              </a:spcBef>
              <a:spcAft>
                <a:spcPts val="0"/>
              </a:spcAft>
              <a:buNone/>
            </a:pPr>
            <a:r>
              <a:t/>
            </a:r>
            <a:endParaRPr/>
          </a:p>
          <a:p>
            <a:pPr indent="0" lvl="0" marL="152400" marR="152400" rtl="0" algn="l">
              <a:lnSpc>
                <a:spcPct val="150000"/>
              </a:lnSpc>
              <a:spcBef>
                <a:spcPts val="1200"/>
              </a:spcBef>
              <a:spcAft>
                <a:spcPts val="1200"/>
              </a:spcAft>
              <a:buClr>
                <a:schemeClr val="dk1"/>
              </a:buClr>
              <a:buSzPts val="1100"/>
              <a:buFont typeface="Arial"/>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6"/>
          <p:cNvSpPr txBox="1"/>
          <p:nvPr>
            <p:ph type="ctrTitle"/>
          </p:nvPr>
        </p:nvSpPr>
        <p:spPr>
          <a:xfrm>
            <a:off x="5757411" y="1273434"/>
            <a:ext cx="5648381" cy="2321585"/>
          </a:xfrm>
          <a:prstGeom prst="rect">
            <a:avLst/>
          </a:prstGeom>
          <a:noFill/>
          <a:ln>
            <a:noFill/>
          </a:ln>
        </p:spPr>
        <p:txBody>
          <a:bodyPr anchorCtr="0" anchor="t" bIns="49775" lIns="99550" spcFirstLastPara="1" rIns="99550" wrap="square" tIns="49775">
            <a:noAutofit/>
          </a:bodyPr>
          <a:lstStyle/>
          <a:p>
            <a:pPr indent="0" lvl="0" marL="0" rtl="0" algn="r">
              <a:lnSpc>
                <a:spcPct val="100000"/>
              </a:lnSpc>
              <a:spcBef>
                <a:spcPts val="0"/>
              </a:spcBef>
              <a:spcAft>
                <a:spcPts val="0"/>
              </a:spcAft>
              <a:buClr>
                <a:schemeClr val="hlink"/>
              </a:buClr>
              <a:buSzPts val="7100"/>
              <a:buFont typeface="Gulimche"/>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2"/>
          <p:cNvSpPr txBox="1"/>
          <p:nvPr/>
        </p:nvSpPr>
        <p:spPr>
          <a:xfrm>
            <a:off x="297370" y="401096"/>
            <a:ext cx="3580647" cy="7692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399">
                <a:solidFill>
                  <a:srgbClr val="282828"/>
                </a:solidFill>
                <a:latin typeface="Calibri"/>
                <a:ea typeface="Calibri"/>
                <a:cs typeface="Calibri"/>
                <a:sym typeface="Calibri"/>
              </a:rPr>
              <a:t>CONTENTS</a:t>
            </a:r>
            <a:endParaRPr b="1" sz="4399">
              <a:solidFill>
                <a:srgbClr val="282828"/>
              </a:solidFill>
              <a:latin typeface="Calibri"/>
              <a:ea typeface="Calibri"/>
              <a:cs typeface="Calibri"/>
              <a:sym typeface="Calibri"/>
            </a:endParaRPr>
          </a:p>
        </p:txBody>
      </p:sp>
      <p:sp>
        <p:nvSpPr>
          <p:cNvPr id="64" name="Google Shape;64;p2"/>
          <p:cNvSpPr txBox="1"/>
          <p:nvPr/>
        </p:nvSpPr>
        <p:spPr>
          <a:xfrm>
            <a:off x="6551850" y="1775750"/>
            <a:ext cx="4531200" cy="44946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US" sz="2200">
                <a:solidFill>
                  <a:schemeClr val="lt1"/>
                </a:solidFill>
                <a:latin typeface="Calibri"/>
                <a:ea typeface="Calibri"/>
                <a:cs typeface="Calibri"/>
                <a:sym typeface="Calibri"/>
              </a:rPr>
              <a:t>01  Introduction</a:t>
            </a:r>
            <a:endParaRPr/>
          </a:p>
          <a:p>
            <a:pPr indent="0" lvl="0" marL="0" marR="0" rtl="0" algn="l">
              <a:lnSpc>
                <a:spcPct val="200000"/>
              </a:lnSpc>
              <a:spcBef>
                <a:spcPts val="0"/>
              </a:spcBef>
              <a:spcAft>
                <a:spcPts val="0"/>
              </a:spcAft>
              <a:buNone/>
            </a:pPr>
            <a:r>
              <a:rPr b="1" lang="en-US" sz="2200">
                <a:solidFill>
                  <a:schemeClr val="lt1"/>
                </a:solidFill>
                <a:latin typeface="Calibri"/>
                <a:ea typeface="Calibri"/>
                <a:cs typeface="Calibri"/>
                <a:sym typeface="Calibri"/>
              </a:rPr>
              <a:t>02  Key Pollutants</a:t>
            </a:r>
            <a:endParaRPr/>
          </a:p>
          <a:p>
            <a:pPr indent="0" lvl="0" marL="0" marR="0" rtl="0" algn="l">
              <a:lnSpc>
                <a:spcPct val="200000"/>
              </a:lnSpc>
              <a:spcBef>
                <a:spcPts val="0"/>
              </a:spcBef>
              <a:spcAft>
                <a:spcPts val="0"/>
              </a:spcAft>
              <a:buNone/>
            </a:pPr>
            <a:r>
              <a:rPr b="1" lang="en-US" sz="2200">
                <a:solidFill>
                  <a:schemeClr val="lt1"/>
                </a:solidFill>
                <a:latin typeface="Calibri"/>
                <a:ea typeface="Calibri"/>
                <a:cs typeface="Calibri"/>
                <a:sym typeface="Calibri"/>
              </a:rPr>
              <a:t>03  Methodology </a:t>
            </a:r>
            <a:endParaRPr b="1" sz="2200">
              <a:solidFill>
                <a:schemeClr val="lt1"/>
              </a:solidFill>
              <a:latin typeface="Calibri"/>
              <a:ea typeface="Calibri"/>
              <a:cs typeface="Calibri"/>
              <a:sym typeface="Calibri"/>
            </a:endParaRPr>
          </a:p>
          <a:p>
            <a:pPr indent="0" lvl="0" marL="0" marR="0" rtl="0" algn="l">
              <a:lnSpc>
                <a:spcPct val="200000"/>
              </a:lnSpc>
              <a:spcBef>
                <a:spcPts val="0"/>
              </a:spcBef>
              <a:spcAft>
                <a:spcPts val="0"/>
              </a:spcAft>
              <a:buNone/>
            </a:pPr>
            <a:r>
              <a:rPr b="1" lang="en-US" sz="2200">
                <a:solidFill>
                  <a:schemeClr val="lt1"/>
                </a:solidFill>
                <a:latin typeface="Calibri"/>
                <a:ea typeface="Calibri"/>
                <a:cs typeface="Calibri"/>
                <a:sym typeface="Calibri"/>
              </a:rPr>
              <a:t>04 Analysis</a:t>
            </a:r>
            <a:endParaRPr/>
          </a:p>
          <a:p>
            <a:pPr indent="0" lvl="0" marL="0" marR="0" rtl="0" algn="l">
              <a:lnSpc>
                <a:spcPct val="200000"/>
              </a:lnSpc>
              <a:spcBef>
                <a:spcPts val="0"/>
              </a:spcBef>
              <a:spcAft>
                <a:spcPts val="0"/>
              </a:spcAft>
              <a:buNone/>
            </a:pPr>
            <a:r>
              <a:rPr b="1" lang="en-US" sz="2200">
                <a:solidFill>
                  <a:schemeClr val="lt1"/>
                </a:solidFill>
                <a:latin typeface="Calibri"/>
                <a:ea typeface="Calibri"/>
                <a:cs typeface="Calibri"/>
                <a:sym typeface="Calibri"/>
              </a:rPr>
              <a:t>05  Solutions to tackle Air Pollution</a:t>
            </a:r>
            <a:endParaRPr b="1" sz="2200">
              <a:solidFill>
                <a:schemeClr val="lt1"/>
              </a:solidFill>
              <a:latin typeface="Calibri"/>
              <a:ea typeface="Calibri"/>
              <a:cs typeface="Calibri"/>
              <a:sym typeface="Calibri"/>
            </a:endParaRPr>
          </a:p>
          <a:p>
            <a:pPr indent="0" lvl="0" marL="0" marR="0" rtl="0" algn="l">
              <a:lnSpc>
                <a:spcPct val="200000"/>
              </a:lnSpc>
              <a:spcBef>
                <a:spcPts val="0"/>
              </a:spcBef>
              <a:spcAft>
                <a:spcPts val="0"/>
              </a:spcAft>
              <a:buNone/>
            </a:pPr>
            <a:r>
              <a:rPr b="1" lang="en-US" sz="2200">
                <a:solidFill>
                  <a:schemeClr val="lt1"/>
                </a:solidFill>
                <a:latin typeface="Calibri"/>
                <a:ea typeface="Calibri"/>
                <a:cs typeface="Calibri"/>
                <a:sym typeface="Calibri"/>
              </a:rPr>
              <a:t>06 Limitations to the Data Set</a:t>
            </a:r>
            <a:endParaRPr b="1" sz="2200">
              <a:solidFill>
                <a:schemeClr val="lt1"/>
              </a:solidFill>
              <a:latin typeface="Calibri"/>
              <a:ea typeface="Calibri"/>
              <a:cs typeface="Calibri"/>
              <a:sym typeface="Calibri"/>
            </a:endParaRPr>
          </a:p>
          <a:p>
            <a:pPr indent="0" lvl="0" marL="0" marR="0" rtl="0" algn="l">
              <a:lnSpc>
                <a:spcPct val="200000"/>
              </a:lnSpc>
              <a:spcBef>
                <a:spcPts val="0"/>
              </a:spcBef>
              <a:spcAft>
                <a:spcPts val="0"/>
              </a:spcAft>
              <a:buNone/>
            </a:pPr>
            <a:r>
              <a:rPr b="1" lang="en-US" sz="2200">
                <a:solidFill>
                  <a:schemeClr val="lt1"/>
                </a:solidFill>
                <a:latin typeface="Calibri"/>
                <a:ea typeface="Calibri"/>
                <a:cs typeface="Calibri"/>
                <a:sym typeface="Calibri"/>
              </a:rPr>
              <a:t>07  Data Source</a:t>
            </a:r>
            <a:endParaRPr b="1" sz="22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3"/>
          <p:cNvSpPr txBox="1"/>
          <p:nvPr/>
        </p:nvSpPr>
        <p:spPr>
          <a:xfrm>
            <a:off x="1690750" y="1112375"/>
            <a:ext cx="7299900" cy="4486800"/>
          </a:xfrm>
          <a:prstGeom prst="rect">
            <a:avLst/>
          </a:prstGeom>
          <a:noFill/>
          <a:ln>
            <a:noFill/>
          </a:ln>
        </p:spPr>
        <p:txBody>
          <a:bodyPr anchorCtr="0" anchor="t" bIns="45700" lIns="91400" spcFirstLastPara="1" rIns="91400" wrap="square" tIns="45700">
            <a:spAutoFit/>
          </a:bodyPr>
          <a:lstStyle/>
          <a:p>
            <a:pPr indent="0" lvl="0" marL="0" rtl="0" algn="l">
              <a:lnSpc>
                <a:spcPct val="115000"/>
              </a:lnSpc>
              <a:spcBef>
                <a:spcPts val="0"/>
              </a:spcBef>
              <a:spcAft>
                <a:spcPts val="0"/>
              </a:spcAft>
              <a:buNone/>
            </a:pPr>
            <a:r>
              <a:rPr lang="en-US">
                <a:solidFill>
                  <a:schemeClr val="dk1"/>
                </a:solidFill>
              </a:rPr>
              <a:t>The purpose of this report is to analyze the air pollution data collected from cities in the USA, specifically focusing on the levels of PM2.5, PM10, and O3. Air pollution has become a significant concern due to its adverse effects on human health and the environment. The analysis aims to provide insights into the air quality status, identify potential sources of pollution, and propose guidelines to mitigate the problem.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How does AQI work?</a:t>
            </a:r>
            <a:endParaRPr b="1">
              <a:solidFill>
                <a:schemeClr val="dk1"/>
              </a:solidFill>
            </a:endParaRPr>
          </a:p>
          <a:p>
            <a:pPr indent="0" lvl="0" marL="0" rtl="0" algn="l">
              <a:lnSpc>
                <a:spcPct val="115000"/>
              </a:lnSpc>
              <a:spcBef>
                <a:spcPts val="1200"/>
              </a:spcBef>
              <a:spcAft>
                <a:spcPts val="0"/>
              </a:spcAft>
              <a:buNone/>
            </a:pPr>
            <a:r>
              <a:rPr lang="en-US">
                <a:solidFill>
                  <a:schemeClr val="dk1"/>
                </a:solidFill>
              </a:rPr>
              <a:t>The Air Quality Index (AQI) is a standardized measure used to assess and compare air pollution levels. It categorizes quality into specific ranges, from good to hazardous, providing an indication of the overall air quality.</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AQI (Air Quality Index) runs from 0 to 500. The higher the AQI value, the greater the level of air pollution and the greater the health concerns. For example, an AQI value of 50 or below represents good air quality, while an AQI value over 300 represents hazardous air quality. AQI values at or below 100 are generally thought of as satisfactory. When AQI values are above 100, air quality is unhealthy: at first for certain groups of people, then for everyone as AQI values get higher.</a:t>
            </a:r>
            <a:endParaRPr>
              <a:solidFill>
                <a:schemeClr val="dk1"/>
              </a:solidFill>
            </a:endParaRPr>
          </a:p>
        </p:txBody>
      </p:sp>
      <p:sp>
        <p:nvSpPr>
          <p:cNvPr id="70" name="Google Shape;70;p3"/>
          <p:cNvSpPr txBox="1"/>
          <p:nvPr/>
        </p:nvSpPr>
        <p:spPr>
          <a:xfrm>
            <a:off x="1734896" y="294226"/>
            <a:ext cx="4665000" cy="554100"/>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3000">
                <a:solidFill>
                  <a:schemeClr val="dk1"/>
                </a:solidFill>
                <a:latin typeface="Calibri"/>
                <a:ea typeface="Calibri"/>
                <a:cs typeface="Calibri"/>
                <a:sym typeface="Calibri"/>
              </a:rPr>
              <a:t>Introduction</a:t>
            </a:r>
            <a:endParaRPr sz="3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4"/>
          <p:cNvSpPr txBox="1"/>
          <p:nvPr>
            <p:ph type="title"/>
          </p:nvPr>
        </p:nvSpPr>
        <p:spPr>
          <a:xfrm>
            <a:off x="609600" y="261382"/>
            <a:ext cx="10972801" cy="798568"/>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3900"/>
              <a:buFont typeface="Calibri"/>
              <a:buNone/>
            </a:pPr>
            <a:r>
              <a:rPr lang="en-US"/>
              <a:t>AQI Legend</a:t>
            </a:r>
            <a:endParaRPr/>
          </a:p>
        </p:txBody>
      </p:sp>
      <p:pic>
        <p:nvPicPr>
          <p:cNvPr id="76" name="Google Shape;76;p4"/>
          <p:cNvPicPr preferRelativeResize="0"/>
          <p:nvPr/>
        </p:nvPicPr>
        <p:blipFill>
          <a:blip r:embed="rId3">
            <a:alphaModFix/>
          </a:blip>
          <a:stretch>
            <a:fillRect/>
          </a:stretch>
        </p:blipFill>
        <p:spPr>
          <a:xfrm>
            <a:off x="152400" y="1901625"/>
            <a:ext cx="11887200" cy="32808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5"/>
          <p:cNvSpPr txBox="1"/>
          <p:nvPr>
            <p:ph type="title"/>
          </p:nvPr>
        </p:nvSpPr>
        <p:spPr>
          <a:xfrm>
            <a:off x="609601" y="261382"/>
            <a:ext cx="10972800" cy="798568"/>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rgbClr val="FEECBE"/>
              </a:buClr>
              <a:buSzPts val="3900"/>
              <a:buFont typeface="Calibri"/>
              <a:buNone/>
            </a:pPr>
            <a:r>
              <a:rPr lang="en-US"/>
              <a:t>Key Pollutants:</a:t>
            </a:r>
            <a:endParaRPr/>
          </a:p>
        </p:txBody>
      </p:sp>
      <p:sp>
        <p:nvSpPr>
          <p:cNvPr id="82" name="Google Shape;82;p5"/>
          <p:cNvSpPr txBox="1"/>
          <p:nvPr>
            <p:ph idx="1" type="body"/>
          </p:nvPr>
        </p:nvSpPr>
        <p:spPr>
          <a:xfrm>
            <a:off x="609600" y="1485225"/>
            <a:ext cx="6238200" cy="4823400"/>
          </a:xfrm>
          <a:prstGeom prst="rect">
            <a:avLst/>
          </a:prstGeom>
          <a:noFill/>
          <a:ln>
            <a:noFill/>
          </a:ln>
        </p:spPr>
        <p:txBody>
          <a:bodyPr anchorCtr="0" anchor="t" bIns="49775" lIns="99550" spcFirstLastPara="1" rIns="99550" wrap="square" tIns="49775">
            <a:normAutofit fontScale="77500" lnSpcReduction="10000"/>
          </a:bodyPr>
          <a:lstStyle/>
          <a:p>
            <a:pPr indent="-327025" lvl="0" marL="457200" rtl="0" algn="l">
              <a:spcBef>
                <a:spcPts val="0"/>
              </a:spcBef>
              <a:spcAft>
                <a:spcPts val="0"/>
              </a:spcAft>
              <a:buSzPct val="100000"/>
              <a:buAutoNum type="alphaLcPeriod"/>
            </a:pPr>
            <a:r>
              <a:rPr b="1" lang="en-US"/>
              <a:t>Particulate matter (PM2.5 and PM10)</a:t>
            </a:r>
            <a:endParaRPr b="1"/>
          </a:p>
          <a:p>
            <a:pPr indent="0" lvl="0" marL="457200" rtl="0" algn="l">
              <a:spcBef>
                <a:spcPts val="0"/>
              </a:spcBef>
              <a:spcAft>
                <a:spcPts val="0"/>
              </a:spcAft>
              <a:buNone/>
            </a:pPr>
            <a:r>
              <a:rPr lang="en-US"/>
              <a:t>Particulate matter refers to tiny particles suspended in the air. PM2.5 and PM10 are particles with diameters of 2.5 micrometers and 10 micrometers, respectively. These particles are hazardous when inhaled and can cause </a:t>
            </a:r>
            <a:r>
              <a:rPr lang="en-US"/>
              <a:t>respiratory</a:t>
            </a:r>
            <a:r>
              <a:rPr lang="en-US"/>
              <a:t> and cardiovascular problems. They can be emitted directly into the air from </a:t>
            </a:r>
            <a:r>
              <a:rPr lang="en-US"/>
              <a:t>anthropogenic</a:t>
            </a:r>
            <a:r>
              <a:rPr lang="en-US"/>
              <a:t> activities (industry, </a:t>
            </a:r>
            <a:r>
              <a:rPr lang="en-US"/>
              <a:t>residential, agriculture, transport) and natural sources (forest fires, volcanic eruptions, etc.)</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27025" lvl="0" marL="457200" rtl="0" algn="l">
              <a:spcBef>
                <a:spcPts val="0"/>
              </a:spcBef>
              <a:spcAft>
                <a:spcPts val="0"/>
              </a:spcAft>
              <a:buSzPct val="100000"/>
              <a:buAutoNum type="alphaLcPeriod"/>
            </a:pPr>
            <a:r>
              <a:rPr b="1" lang="en-US"/>
              <a:t>Ground-level ozone (O3) </a:t>
            </a:r>
            <a:r>
              <a:rPr lang="en-US"/>
              <a:t>or the “bad” ozone forms in the air we breathe. It is created by chemical reactions between NOx (oxides of nitrogen </a:t>
            </a:r>
            <a:r>
              <a:rPr lang="en-US"/>
              <a:t>produced</a:t>
            </a:r>
            <a:r>
              <a:rPr lang="en-US"/>
              <a:t> by combustion) and volatile organic compounds (VOCs). Ground-level ozone comes from pollution </a:t>
            </a:r>
            <a:r>
              <a:rPr lang="en-US"/>
              <a:t>emitted</a:t>
            </a:r>
            <a:r>
              <a:rPr lang="en-US"/>
              <a:t> from cars, power plants, industrial boilers, </a:t>
            </a:r>
            <a:r>
              <a:rPr lang="en-US"/>
              <a:t>refineries, and chemical plants. Ozone pollution can even come from paints, cleaners, motorized lawn equipment. For this reason, levels of ground-level ozone tend to be the highest near urban centers as opposed to rural areas.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83" name="Google Shape;83;p5"/>
          <p:cNvPicPr preferRelativeResize="0"/>
          <p:nvPr/>
        </p:nvPicPr>
        <p:blipFill>
          <a:blip r:embed="rId3">
            <a:alphaModFix/>
          </a:blip>
          <a:stretch>
            <a:fillRect/>
          </a:stretch>
        </p:blipFill>
        <p:spPr>
          <a:xfrm>
            <a:off x="7177075" y="2000225"/>
            <a:ext cx="4803326" cy="360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2512772743d_0_27"/>
          <p:cNvSpPr txBox="1"/>
          <p:nvPr>
            <p:ph type="ctrTitle"/>
          </p:nvPr>
        </p:nvSpPr>
        <p:spPr>
          <a:xfrm>
            <a:off x="7317250" y="479650"/>
            <a:ext cx="4612800" cy="4000500"/>
          </a:xfrm>
          <a:prstGeom prst="rect">
            <a:avLst/>
          </a:prstGeom>
        </p:spPr>
        <p:txBody>
          <a:bodyPr anchorCtr="0" anchor="t" bIns="49775" lIns="99550" spcFirstLastPara="1" rIns="99550" wrap="square" tIns="49775">
            <a:noAutofit/>
          </a:bodyPr>
          <a:lstStyle/>
          <a:p>
            <a:pPr indent="0" lvl="0" marL="0" rtl="0" algn="l">
              <a:spcBef>
                <a:spcPts val="0"/>
              </a:spcBef>
              <a:spcAft>
                <a:spcPts val="0"/>
              </a:spcAft>
              <a:buNone/>
            </a:pPr>
            <a:r>
              <a:rPr b="1" lang="en-US" sz="4800">
                <a:solidFill>
                  <a:schemeClr val="lt1"/>
                </a:solidFill>
              </a:rPr>
              <a:t>Methodology:</a:t>
            </a:r>
            <a:endParaRPr b="1" sz="4800">
              <a:solidFill>
                <a:schemeClr val="lt1"/>
              </a:solidFill>
            </a:endParaRPr>
          </a:p>
          <a:p>
            <a:pPr indent="0" lvl="0" marL="0" rtl="0" algn="l">
              <a:spcBef>
                <a:spcPts val="0"/>
              </a:spcBef>
              <a:spcAft>
                <a:spcPts val="0"/>
              </a:spcAft>
              <a:buNone/>
            </a:pPr>
            <a:r>
              <a:t/>
            </a:r>
            <a:endParaRPr b="1" sz="1000">
              <a:solidFill>
                <a:schemeClr val="lt1"/>
              </a:solidFill>
            </a:endParaRPr>
          </a:p>
          <a:p>
            <a:pPr indent="-381000" lvl="0" marL="457200" rtl="0" algn="l">
              <a:spcBef>
                <a:spcPts val="400"/>
              </a:spcBef>
              <a:spcAft>
                <a:spcPts val="0"/>
              </a:spcAft>
              <a:buClr>
                <a:schemeClr val="dk1"/>
              </a:buClr>
              <a:buSzPts val="2400"/>
              <a:buFont typeface="Arial"/>
              <a:buChar char="●"/>
            </a:pPr>
            <a:r>
              <a:rPr i="1" lang="en-US" sz="2400">
                <a:solidFill>
                  <a:schemeClr val="dk1"/>
                </a:solidFill>
              </a:rPr>
              <a:t>SQLite</a:t>
            </a:r>
            <a:endParaRPr i="1" sz="2400">
              <a:solidFill>
                <a:schemeClr val="dk1"/>
              </a:solidFill>
            </a:endParaRPr>
          </a:p>
          <a:p>
            <a:pPr indent="-381000" lvl="0" marL="457200" rtl="0" algn="l">
              <a:spcBef>
                <a:spcPts val="0"/>
              </a:spcBef>
              <a:spcAft>
                <a:spcPts val="0"/>
              </a:spcAft>
              <a:buClr>
                <a:schemeClr val="dk1"/>
              </a:buClr>
              <a:buSzPts val="2400"/>
              <a:buFont typeface="Arial"/>
              <a:buChar char="●"/>
            </a:pPr>
            <a:r>
              <a:rPr i="1" lang="en-US" sz="2400">
                <a:solidFill>
                  <a:schemeClr val="dk1"/>
                </a:solidFill>
              </a:rPr>
              <a:t>Python Flask</a:t>
            </a:r>
            <a:endParaRPr i="1" sz="2400">
              <a:solidFill>
                <a:schemeClr val="dk1"/>
              </a:solidFill>
            </a:endParaRPr>
          </a:p>
          <a:p>
            <a:pPr indent="-381000" lvl="0" marL="457200" rtl="0" algn="l">
              <a:spcBef>
                <a:spcPts val="0"/>
              </a:spcBef>
              <a:spcAft>
                <a:spcPts val="0"/>
              </a:spcAft>
              <a:buClr>
                <a:schemeClr val="dk1"/>
              </a:buClr>
              <a:buSzPts val="2400"/>
              <a:buFont typeface="Arial"/>
              <a:buChar char="●"/>
            </a:pPr>
            <a:r>
              <a:rPr i="1" lang="en-US" sz="2400">
                <a:solidFill>
                  <a:schemeClr val="dk1"/>
                </a:solidFill>
              </a:rPr>
              <a:t>Leaflet.js</a:t>
            </a:r>
            <a:endParaRPr i="1" sz="2400">
              <a:solidFill>
                <a:schemeClr val="dk1"/>
              </a:solidFill>
            </a:endParaRPr>
          </a:p>
          <a:p>
            <a:pPr indent="-381000" lvl="0" marL="457200" rtl="0" algn="l">
              <a:spcBef>
                <a:spcPts val="0"/>
              </a:spcBef>
              <a:spcAft>
                <a:spcPts val="0"/>
              </a:spcAft>
              <a:buClr>
                <a:schemeClr val="dk1"/>
              </a:buClr>
              <a:buSzPts val="2400"/>
              <a:buFont typeface="Arial"/>
              <a:buChar char="●"/>
            </a:pPr>
            <a:r>
              <a:rPr i="1" lang="en-US" sz="2400">
                <a:solidFill>
                  <a:schemeClr val="dk1"/>
                </a:solidFill>
              </a:rPr>
              <a:t>Charts.js</a:t>
            </a:r>
            <a:endParaRPr b="1" sz="24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2512772743d_0_21"/>
          <p:cNvSpPr txBox="1"/>
          <p:nvPr>
            <p:ph type="title"/>
          </p:nvPr>
        </p:nvSpPr>
        <p:spPr>
          <a:xfrm>
            <a:off x="609600" y="261382"/>
            <a:ext cx="10972800" cy="7986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SQLite</a:t>
            </a:r>
            <a:endParaRPr/>
          </a:p>
        </p:txBody>
      </p:sp>
      <p:pic>
        <p:nvPicPr>
          <p:cNvPr id="96" name="Google Shape;96;g2512772743d_0_21"/>
          <p:cNvPicPr preferRelativeResize="0"/>
          <p:nvPr/>
        </p:nvPicPr>
        <p:blipFill>
          <a:blip r:embed="rId3">
            <a:alphaModFix/>
          </a:blip>
          <a:stretch>
            <a:fillRect/>
          </a:stretch>
        </p:blipFill>
        <p:spPr>
          <a:xfrm>
            <a:off x="628650" y="1191500"/>
            <a:ext cx="10835976" cy="5538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512772743d_0_43"/>
          <p:cNvSpPr txBox="1"/>
          <p:nvPr>
            <p:ph type="title"/>
          </p:nvPr>
        </p:nvSpPr>
        <p:spPr>
          <a:xfrm>
            <a:off x="609601" y="261382"/>
            <a:ext cx="10972800" cy="7986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Python Flask</a:t>
            </a:r>
            <a:endParaRPr/>
          </a:p>
        </p:txBody>
      </p:sp>
      <p:pic>
        <p:nvPicPr>
          <p:cNvPr id="103" name="Google Shape;103;g2512772743d_0_43"/>
          <p:cNvPicPr preferRelativeResize="0"/>
          <p:nvPr/>
        </p:nvPicPr>
        <p:blipFill>
          <a:blip r:embed="rId3">
            <a:alphaModFix/>
          </a:blip>
          <a:stretch>
            <a:fillRect/>
          </a:stretch>
        </p:blipFill>
        <p:spPr>
          <a:xfrm>
            <a:off x="3617025" y="1426875"/>
            <a:ext cx="3666824" cy="5381699"/>
          </a:xfrm>
          <a:prstGeom prst="rect">
            <a:avLst/>
          </a:prstGeom>
          <a:noFill/>
          <a:ln>
            <a:noFill/>
          </a:ln>
        </p:spPr>
      </p:pic>
      <p:pic>
        <p:nvPicPr>
          <p:cNvPr id="104" name="Google Shape;104;g2512772743d_0_43"/>
          <p:cNvPicPr preferRelativeResize="0"/>
          <p:nvPr/>
        </p:nvPicPr>
        <p:blipFill>
          <a:blip r:embed="rId4">
            <a:alphaModFix/>
          </a:blip>
          <a:stretch>
            <a:fillRect/>
          </a:stretch>
        </p:blipFill>
        <p:spPr>
          <a:xfrm>
            <a:off x="8063775" y="1426875"/>
            <a:ext cx="3222675" cy="5381700"/>
          </a:xfrm>
          <a:prstGeom prst="rect">
            <a:avLst/>
          </a:prstGeom>
          <a:noFill/>
          <a:ln>
            <a:noFill/>
          </a:ln>
        </p:spPr>
      </p:pic>
      <p:pic>
        <p:nvPicPr>
          <p:cNvPr id="105" name="Google Shape;105;g2512772743d_0_43"/>
          <p:cNvPicPr preferRelativeResize="0"/>
          <p:nvPr/>
        </p:nvPicPr>
        <p:blipFill>
          <a:blip r:embed="rId5">
            <a:alphaModFix/>
          </a:blip>
          <a:stretch>
            <a:fillRect/>
          </a:stretch>
        </p:blipFill>
        <p:spPr>
          <a:xfrm>
            <a:off x="519800" y="1538950"/>
            <a:ext cx="2531600" cy="3048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2512772743d_0_55"/>
          <p:cNvSpPr txBox="1"/>
          <p:nvPr>
            <p:ph type="title"/>
          </p:nvPr>
        </p:nvSpPr>
        <p:spPr>
          <a:xfrm>
            <a:off x="609601" y="261382"/>
            <a:ext cx="10972800" cy="7986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Charts.js</a:t>
            </a:r>
            <a:endParaRPr/>
          </a:p>
        </p:txBody>
      </p:sp>
      <p:pic>
        <p:nvPicPr>
          <p:cNvPr id="112" name="Google Shape;112;g2512772743d_0_55"/>
          <p:cNvPicPr preferRelativeResize="0"/>
          <p:nvPr/>
        </p:nvPicPr>
        <p:blipFill>
          <a:blip r:embed="rId3">
            <a:alphaModFix/>
          </a:blip>
          <a:stretch>
            <a:fillRect/>
          </a:stretch>
        </p:blipFill>
        <p:spPr>
          <a:xfrm>
            <a:off x="110850" y="1333825"/>
            <a:ext cx="4433451" cy="2919850"/>
          </a:xfrm>
          <a:prstGeom prst="rect">
            <a:avLst/>
          </a:prstGeom>
          <a:noFill/>
          <a:ln>
            <a:noFill/>
          </a:ln>
        </p:spPr>
      </p:pic>
      <p:pic>
        <p:nvPicPr>
          <p:cNvPr id="113" name="Google Shape;113;g2512772743d_0_55"/>
          <p:cNvPicPr preferRelativeResize="0"/>
          <p:nvPr/>
        </p:nvPicPr>
        <p:blipFill>
          <a:blip r:embed="rId4">
            <a:alphaModFix/>
          </a:blip>
          <a:stretch>
            <a:fillRect/>
          </a:stretch>
        </p:blipFill>
        <p:spPr>
          <a:xfrm>
            <a:off x="5770400" y="1375438"/>
            <a:ext cx="6165274" cy="2836625"/>
          </a:xfrm>
          <a:prstGeom prst="rect">
            <a:avLst/>
          </a:prstGeom>
          <a:noFill/>
          <a:ln>
            <a:noFill/>
          </a:ln>
        </p:spPr>
      </p:pic>
      <p:pic>
        <p:nvPicPr>
          <p:cNvPr id="114" name="Google Shape;114;g2512772743d_0_55"/>
          <p:cNvPicPr preferRelativeResize="0"/>
          <p:nvPr/>
        </p:nvPicPr>
        <p:blipFill>
          <a:blip r:embed="rId5">
            <a:alphaModFix/>
          </a:blip>
          <a:stretch>
            <a:fillRect/>
          </a:stretch>
        </p:blipFill>
        <p:spPr>
          <a:xfrm>
            <a:off x="3543325" y="4253675"/>
            <a:ext cx="4901650" cy="24623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2018-11-28T08:53:56Z</dcterms:created>
  <dc:creator>Slide Members by HS.SEO</dc:creator>
</cp:coreProperties>
</file>